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1"/>
  </p:sldMasterIdLst>
  <p:notesMasterIdLst>
    <p:notesMasterId r:id="rId20"/>
  </p:notesMasterIdLst>
  <p:sldIdLst>
    <p:sldId id="2455" r:id="rId2"/>
    <p:sldId id="276" r:id="rId3"/>
    <p:sldId id="2448" r:id="rId4"/>
    <p:sldId id="2452" r:id="rId5"/>
    <p:sldId id="344" r:id="rId6"/>
    <p:sldId id="291" r:id="rId7"/>
    <p:sldId id="2459" r:id="rId8"/>
    <p:sldId id="2460" r:id="rId9"/>
    <p:sldId id="2456" r:id="rId10"/>
    <p:sldId id="2457" r:id="rId11"/>
    <p:sldId id="2461" r:id="rId12"/>
    <p:sldId id="343" r:id="rId13"/>
    <p:sldId id="2458" r:id="rId14"/>
    <p:sldId id="345" r:id="rId15"/>
    <p:sldId id="2462" r:id="rId16"/>
    <p:sldId id="2464" r:id="rId17"/>
    <p:sldId id="2463" r:id="rId18"/>
    <p:sldId id="32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39"/>
    <a:srgbClr val="1744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8E796C-235B-414C-A7CD-50F436595B11}" v="1" dt="2019-11-06T22:29:07.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p:restoredTop sz="86553"/>
  </p:normalViewPr>
  <p:slideViewPr>
    <p:cSldViewPr snapToGrid="0" snapToObjects="1">
      <p:cViewPr varScale="1">
        <p:scale>
          <a:sx n="80" d="100"/>
          <a:sy n="80" d="100"/>
        </p:scale>
        <p:origin x="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D8511-455F-4E40-9CCF-C226778B787C}" type="datetimeFigureOut">
              <a:rPr lang="en-US" smtClean="0"/>
              <a:t>11/14/2019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4C38FD-2B6F-9F42-A584-8E39B9E8CABA}" type="slidenum">
              <a:rPr lang="en-US" smtClean="0"/>
              <a:t>‹#›</a:t>
            </a:fld>
            <a:endParaRPr lang="en-US"/>
          </a:p>
        </p:txBody>
      </p:sp>
    </p:spTree>
    <p:extLst>
      <p:ext uri="{BB962C8B-B14F-4D97-AF65-F5344CB8AC3E}">
        <p14:creationId xmlns:p14="http://schemas.microsoft.com/office/powerpoint/2010/main" val="1988916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 all the things that Nutanix Mine addresses</a:t>
            </a:r>
          </a:p>
          <a:p>
            <a:pPr marL="171450" indent="-171450">
              <a:buFontTx/>
              <a:buChar char="-"/>
            </a:pPr>
            <a:r>
              <a:rPr lang="en-US" dirty="0"/>
              <a:t>Complexity</a:t>
            </a:r>
          </a:p>
          <a:p>
            <a:pPr marL="171450" indent="-171450">
              <a:buFontTx/>
              <a:buChar char="-"/>
            </a:pPr>
            <a:r>
              <a:rPr lang="en-US" dirty="0"/>
              <a:t>Performance</a:t>
            </a:r>
          </a:p>
          <a:p>
            <a:pPr marL="171450" indent="-171450">
              <a:buFontTx/>
              <a:buChar char="-"/>
            </a:pPr>
            <a:r>
              <a:rPr lang="en-US" dirty="0"/>
              <a:t>TCO</a:t>
            </a:r>
            <a:br>
              <a:rPr lang="en-US" dirty="0"/>
            </a:br>
            <a:endParaRPr lang="en-US" dirty="0"/>
          </a:p>
        </p:txBody>
      </p:sp>
      <p:sp>
        <p:nvSpPr>
          <p:cNvPr id="4" name="Slide Number Placeholder 3"/>
          <p:cNvSpPr>
            <a:spLocks noGrp="1"/>
          </p:cNvSpPr>
          <p:nvPr>
            <p:ph type="sldNum" sz="quarter" idx="5"/>
          </p:nvPr>
        </p:nvSpPr>
        <p:spPr/>
        <p:txBody>
          <a:bodyPr/>
          <a:lstStyle/>
          <a:p>
            <a:fld id="{29ECC87B-03A7-4917-AA51-29EFBD777A57}" type="slidenum">
              <a:rPr lang="en-US" smtClean="0"/>
              <a:t>3</a:t>
            </a:fld>
            <a:endParaRPr lang="en-US"/>
          </a:p>
        </p:txBody>
      </p:sp>
    </p:spTree>
    <p:extLst>
      <p:ext uri="{BB962C8B-B14F-4D97-AF65-F5344CB8AC3E}">
        <p14:creationId xmlns:p14="http://schemas.microsoft.com/office/powerpoint/2010/main" val="1734678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feffe2e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feffe2e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1345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Ameritas</a:t>
            </a:r>
            <a:r>
              <a:rPr lang="en-US" sz="1200" b="0" i="0" kern="1200" dirty="0">
                <a:solidFill>
                  <a:schemeClr val="tx1"/>
                </a:solidFill>
                <a:effectLst/>
                <a:latin typeface="+mn-lt"/>
                <a:ea typeface="+mn-ea"/>
                <a:cs typeface="+mn-cs"/>
              </a:rPr>
              <a:t> Life Insurance Corp. is a mutual insurance company. It is owned by </a:t>
            </a:r>
            <a:r>
              <a:rPr lang="en-US" sz="1200" b="0" i="0" kern="1200" dirty="0" err="1">
                <a:solidFill>
                  <a:schemeClr val="tx1"/>
                </a:solidFill>
                <a:effectLst/>
                <a:latin typeface="+mn-lt"/>
                <a:ea typeface="+mn-ea"/>
                <a:cs typeface="+mn-cs"/>
              </a:rPr>
              <a:t>Ameritas</a:t>
            </a:r>
            <a:r>
              <a:rPr lang="en-US" sz="1200" b="0" i="0" kern="1200" dirty="0">
                <a:solidFill>
                  <a:schemeClr val="tx1"/>
                </a:solidFill>
                <a:effectLst/>
                <a:latin typeface="+mn-lt"/>
                <a:ea typeface="+mn-ea"/>
                <a:cs typeface="+mn-cs"/>
              </a:rPr>
              <a:t> Mutual Holding Company, headquartered in Lincoln, Nebraska, United States.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NRC: </a:t>
            </a:r>
            <a:r>
              <a:rPr lang="en-US" sz="1200" b="0" i="1" kern="1200" dirty="0">
                <a:solidFill>
                  <a:schemeClr val="tx1"/>
                </a:solidFill>
                <a:effectLst/>
                <a:latin typeface="+mn-lt"/>
                <a:ea typeface="+mn-ea"/>
                <a:cs typeface="+mn-cs"/>
              </a:rPr>
              <a:t>Consulting talent gateway for technology solutions, </a:t>
            </a:r>
            <a:r>
              <a:rPr lang="en-US" sz="1200" b="0" i="0" kern="1200" dirty="0">
                <a:solidFill>
                  <a:schemeClr val="tx1"/>
                </a:solidFill>
                <a:effectLst/>
                <a:latin typeface="+mn-lt"/>
                <a:ea typeface="+mn-ea"/>
                <a:cs typeface="+mn-cs"/>
              </a:rPr>
              <a:t>Milwaukee</a:t>
            </a:r>
          </a:p>
          <a:p>
            <a:endParaRPr lang="en-US" dirty="0"/>
          </a:p>
          <a:p>
            <a:endParaRPr lang="en-US" dirty="0"/>
          </a:p>
        </p:txBody>
      </p:sp>
      <p:sp>
        <p:nvSpPr>
          <p:cNvPr id="4" name="Slide Number Placeholder 3"/>
          <p:cNvSpPr>
            <a:spLocks noGrp="1"/>
          </p:cNvSpPr>
          <p:nvPr>
            <p:ph type="sldNum" sz="quarter" idx="5"/>
          </p:nvPr>
        </p:nvSpPr>
        <p:spPr/>
        <p:txBody>
          <a:bodyPr/>
          <a:lstStyle/>
          <a:p>
            <a:fld id="{9A4C38FD-2B6F-9F42-A584-8E39B9E8CABA}" type="slidenum">
              <a:rPr lang="en-US" smtClean="0"/>
              <a:t>14</a:t>
            </a:fld>
            <a:endParaRPr lang="en-US"/>
          </a:p>
        </p:txBody>
      </p:sp>
    </p:spTree>
    <p:extLst>
      <p:ext uri="{BB962C8B-B14F-4D97-AF65-F5344CB8AC3E}">
        <p14:creationId xmlns:p14="http://schemas.microsoft.com/office/powerpoint/2010/main" val="2200108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Nutanix Mine with Veeam will be available through the following distributors:</a:t>
            </a:r>
          </a:p>
          <a:p>
            <a:pPr lvl="1">
              <a:spcBef>
                <a:spcPts val="0"/>
              </a:spcBef>
            </a:pPr>
            <a:r>
              <a:rPr lang="en-US" sz="2000" dirty="0"/>
              <a:t>United States (Arrow, Tech Data, Ingram)</a:t>
            </a:r>
          </a:p>
          <a:p>
            <a:pPr lvl="1">
              <a:spcBef>
                <a:spcPts val="0"/>
              </a:spcBef>
            </a:pPr>
            <a:r>
              <a:rPr lang="en-US" sz="2000" dirty="0"/>
              <a:t>Canada (Ingram, Arrow)</a:t>
            </a:r>
          </a:p>
          <a:p>
            <a:pPr lvl="1">
              <a:spcBef>
                <a:spcPts val="0"/>
              </a:spcBef>
            </a:pPr>
            <a:r>
              <a:rPr lang="en-US" sz="2000" dirty="0"/>
              <a:t>Germany (Tech Data)</a:t>
            </a:r>
          </a:p>
          <a:p>
            <a:pPr lvl="1">
              <a:spcBef>
                <a:spcPts val="0"/>
              </a:spcBef>
            </a:pPr>
            <a:r>
              <a:rPr lang="en-US" sz="2000" dirty="0"/>
              <a:t>United Kingdom (Arrow, Tech Data)</a:t>
            </a:r>
          </a:p>
          <a:p>
            <a:pPr lvl="1">
              <a:spcBef>
                <a:spcPts val="0"/>
              </a:spcBef>
            </a:pPr>
            <a:r>
              <a:rPr lang="en-US" sz="2000" dirty="0"/>
              <a:t>Italy (</a:t>
            </a:r>
            <a:r>
              <a:rPr lang="en-US" sz="2000" dirty="0" err="1"/>
              <a:t>ComputerGross</a:t>
            </a:r>
            <a:r>
              <a:rPr lang="en-US" sz="2000" dirty="0"/>
              <a:t>, </a:t>
            </a:r>
            <a:r>
              <a:rPr lang="en-US" sz="2000" dirty="0" err="1"/>
              <a:t>Systematika</a:t>
            </a:r>
            <a:r>
              <a:rPr lang="en-US" sz="2000" dirty="0"/>
              <a:t>)</a:t>
            </a:r>
          </a:p>
          <a:p>
            <a:pPr lvl="1">
              <a:spcBef>
                <a:spcPts val="0"/>
              </a:spcBef>
            </a:pPr>
            <a:r>
              <a:rPr lang="en-US" sz="2000" dirty="0"/>
              <a:t>France (Arrow, Tech Data)</a:t>
            </a:r>
          </a:p>
          <a:p>
            <a:pPr lvl="1">
              <a:spcBef>
                <a:spcPts val="0"/>
              </a:spcBef>
            </a:pPr>
            <a:r>
              <a:rPr lang="en-US" sz="2000" dirty="0"/>
              <a:t>Switzerland (ALSO)</a:t>
            </a:r>
          </a:p>
          <a:p>
            <a:pPr lvl="1">
              <a:spcBef>
                <a:spcPts val="0"/>
              </a:spcBef>
            </a:pPr>
            <a:r>
              <a:rPr lang="en-US" sz="2000" dirty="0"/>
              <a:t>United Arab Emirates (</a:t>
            </a:r>
            <a:r>
              <a:rPr lang="en-US" sz="2000" dirty="0" err="1"/>
              <a:t>RedingtonGulf</a:t>
            </a:r>
            <a:r>
              <a:rPr lang="en-US" sz="2000" dirty="0"/>
              <a:t>)</a:t>
            </a:r>
          </a:p>
        </p:txBody>
      </p:sp>
      <p:sp>
        <p:nvSpPr>
          <p:cNvPr id="4" name="Slide Number Placeholder 3"/>
          <p:cNvSpPr>
            <a:spLocks noGrp="1"/>
          </p:cNvSpPr>
          <p:nvPr>
            <p:ph type="sldNum" sz="quarter" idx="10"/>
          </p:nvPr>
        </p:nvSpPr>
        <p:spPr/>
        <p:txBody>
          <a:bodyPr/>
          <a:lstStyle/>
          <a:p>
            <a:fld id="{9A4C38FD-2B6F-9F42-A584-8E39B9E8CABA}" type="slidenum">
              <a:rPr lang="en-US" smtClean="0"/>
              <a:t>15</a:t>
            </a:fld>
            <a:endParaRPr lang="en-US"/>
          </a:p>
        </p:txBody>
      </p:sp>
    </p:spTree>
    <p:extLst>
      <p:ext uri="{BB962C8B-B14F-4D97-AF65-F5344CB8AC3E}">
        <p14:creationId xmlns:p14="http://schemas.microsoft.com/office/powerpoint/2010/main" val="2222396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couple of resources to obtain more information about Nutanix Mine with Veeam. Many more resources will be available at GA. To keep informed on the GA timeline and how to order, please go to the “First to Know” pages and sign up. </a:t>
            </a:r>
          </a:p>
        </p:txBody>
      </p:sp>
      <p:sp>
        <p:nvSpPr>
          <p:cNvPr id="4" name="Slide Number Placeholder 3"/>
          <p:cNvSpPr>
            <a:spLocks noGrp="1"/>
          </p:cNvSpPr>
          <p:nvPr>
            <p:ph type="sldNum" sz="quarter" idx="10"/>
          </p:nvPr>
        </p:nvSpPr>
        <p:spPr/>
        <p:txBody>
          <a:bodyPr/>
          <a:lstStyle/>
          <a:p>
            <a:fld id="{9A4C38FD-2B6F-9F42-A584-8E39B9E8CABA}" type="slidenum">
              <a:rPr lang="en-US" smtClean="0"/>
              <a:t>17</a:t>
            </a:fld>
            <a:endParaRPr lang="en-US"/>
          </a:p>
        </p:txBody>
      </p:sp>
    </p:spTree>
    <p:extLst>
      <p:ext uri="{BB962C8B-B14F-4D97-AF65-F5344CB8AC3E}">
        <p14:creationId xmlns:p14="http://schemas.microsoft.com/office/powerpoint/2010/main" val="1830632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CC87B-03A7-4917-AA51-29EFBD777A57}" type="slidenum">
              <a:rPr lang="en-US" smtClean="0"/>
              <a:t>4</a:t>
            </a:fld>
            <a:endParaRPr lang="en-US"/>
          </a:p>
        </p:txBody>
      </p:sp>
    </p:spTree>
    <p:extLst>
      <p:ext uri="{BB962C8B-B14F-4D97-AF65-F5344CB8AC3E}">
        <p14:creationId xmlns:p14="http://schemas.microsoft.com/office/powerpoint/2010/main" val="895438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Because it make sense and the market is asking for better solutions!</a:t>
            </a:r>
          </a:p>
          <a:p>
            <a:pPr marL="271145" indent="-271145">
              <a:buFont typeface="Arial"/>
              <a:buChar char="•"/>
            </a:pPr>
            <a:r>
              <a:rPr lang="en-US"/>
              <a:t>Two leaders working closely together for their customers</a:t>
            </a:r>
          </a:p>
          <a:p>
            <a:pPr marL="271145" indent="-271145">
              <a:buFont typeface="Arial"/>
              <a:buChar char="•"/>
            </a:pPr>
            <a:r>
              <a:rPr lang="en-US"/>
              <a:t>Solution Synergies! Data protection and storage must work closely together</a:t>
            </a:r>
          </a:p>
          <a:p>
            <a:pPr marL="271145" indent="-271145">
              <a:buFont typeface="Arial"/>
              <a:buChar char="•"/>
            </a:pPr>
            <a:r>
              <a:rPr lang="en-US"/>
              <a:t>IT efficiency gains with integrated IT operations</a:t>
            </a:r>
            <a:endParaRPr lang="en-US">
              <a:cs typeface="Calibri"/>
            </a:endParaRPr>
          </a:p>
          <a:p>
            <a:pPr marL="271145" indent="-271145">
              <a:buFont typeface="Arial"/>
              <a:buChar char="•"/>
            </a:pPr>
            <a:r>
              <a:rPr lang="en-US"/>
              <a:t>Cloud-like scaling where ever you need it</a:t>
            </a:r>
          </a:p>
          <a:p>
            <a:pPr marL="271145" indent="-271145">
              <a:buFont typeface="Arial"/>
              <a:buChar char="•"/>
            </a:pPr>
            <a:r>
              <a:rPr lang="en-US"/>
              <a:t>Elevate user experience from POC to productivity</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6E49C33-A899-4080-B833-E3FCF70FA0F1}" type="slidenum">
              <a:rPr kumimoji="0" lang="ru-RU"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ru-RU"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63569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up</a:t>
            </a:r>
          </a:p>
        </p:txBody>
      </p:sp>
      <p:sp>
        <p:nvSpPr>
          <p:cNvPr id="4" name="Slide Number Placeholder 3"/>
          <p:cNvSpPr>
            <a:spLocks noGrp="1"/>
          </p:cNvSpPr>
          <p:nvPr>
            <p:ph type="sldNum" sz="quarter" idx="10"/>
          </p:nvPr>
        </p:nvSpPr>
        <p:spPr/>
        <p:txBody>
          <a:bodyPr/>
          <a:lstStyle/>
          <a:p>
            <a:fld id="{650144F6-1F44-484E-96B6-CAB23FCB330B}" type="slidenum">
              <a:rPr lang="en-US" smtClean="0"/>
              <a:t>6</a:t>
            </a:fld>
            <a:endParaRPr lang="en-US"/>
          </a:p>
        </p:txBody>
      </p:sp>
    </p:spTree>
    <p:extLst>
      <p:ext uri="{BB962C8B-B14F-4D97-AF65-F5344CB8AC3E}">
        <p14:creationId xmlns:p14="http://schemas.microsoft.com/office/powerpoint/2010/main" val="1569581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Nutanix Mine with Veeam has been designed to shorten the buying cycle and provide consistent, repeatable performance from a backup solution. Nutanix Mine with Veeam comes pre-sized and tuned to optimal backup performance by the experts at Nutanix and Veeam. The setup experience is automated on behalf of the partner and/or customer which allows this solution to be quickly spun up during </a:t>
            </a:r>
            <a:r>
              <a:rPr lang="en-US" dirty="0" err="1"/>
              <a:t>PoC</a:t>
            </a:r>
            <a:r>
              <a:rPr lang="en-US" dirty="0"/>
              <a:t> or production deployment scenarios alike. The two starting form factors are aimed to satisfy the majority of commercial to enterprise customers, with the ability to seamlessly add additional nodes to scale the solution into larger organizations. The Nutanix Mine with Veeam solution is configured and sold as a single SKU to the customer, providing them with a single price for ease of sale. </a:t>
            </a:r>
          </a:p>
        </p:txBody>
      </p:sp>
      <p:sp>
        <p:nvSpPr>
          <p:cNvPr id="4" name="Slide Number Placeholder 3"/>
          <p:cNvSpPr>
            <a:spLocks noGrp="1"/>
          </p:cNvSpPr>
          <p:nvPr>
            <p:ph type="sldNum" sz="quarter" idx="10"/>
          </p:nvPr>
        </p:nvSpPr>
        <p:spPr/>
        <p:txBody>
          <a:bodyPr/>
          <a:lstStyle/>
          <a:p>
            <a:fld id="{9A4C38FD-2B6F-9F42-A584-8E39B9E8CABA}" type="slidenum">
              <a:rPr lang="en-US" smtClean="0"/>
              <a:t>7</a:t>
            </a:fld>
            <a:endParaRPr lang="en-US"/>
          </a:p>
        </p:txBody>
      </p:sp>
    </p:spTree>
    <p:extLst>
      <p:ext uri="{BB962C8B-B14F-4D97-AF65-F5344CB8AC3E}">
        <p14:creationId xmlns:p14="http://schemas.microsoft.com/office/powerpoint/2010/main" val="1277572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Gotham Rounded Book" pitchFamily="2" charset="0"/>
                <a:ea typeface="+mn-ea"/>
                <a:cs typeface="+mn-cs"/>
              </a:rPr>
              <a:t>The platform will be delivered as a solution and allows customers to choose some of our software-only data protection vendors that are participating actively in the Nutanix Ready Alliance Partner program.</a:t>
            </a:r>
            <a:endParaRPr lang="en-US" b="0" dirty="0">
              <a:effectLst/>
            </a:endParaRPr>
          </a:p>
          <a:p>
            <a:br>
              <a:rPr lang="en-US" dirty="0"/>
            </a:br>
            <a:endParaRPr lang="en-US" dirty="0"/>
          </a:p>
          <a:p>
            <a:r>
              <a:rPr lang="en-US" dirty="0"/>
              <a:t>To solve all the challenges outlined above – we are introducing Nutanix Mine </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t>With Nutanix Mine we are extending our core strengths of Nutanix AOS software that we have built for the past ten years, to the secondary space. It integrates with data protection software from Veeam and HYCU, so their software runs in a hyper-converged manner on Nutanix core AOS.  So it’s an entirely self-sufficient, turn-key solution, providing compute, memory and storage and now backup. Mine is </a:t>
            </a:r>
            <a:r>
              <a:rPr lang="en-US" b="0" dirty="0">
                <a:solidFill>
                  <a:srgbClr val="FF0000"/>
                </a:solidFill>
              </a:rPr>
              <a:t>tightly integrated with Nutanix’s HCI data fabric and advanced Prism management console. That means, for the first time, datacenter managers can rely on a single pane of glass to manage their primary storage as part of the HCI infrastructure, as well their secondary storage for data back-up</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t>Click </a:t>
            </a:r>
            <a:r>
              <a:rPr lang="en-US" b="0" dirty="0">
                <a:sym typeface="Wingdings" panose="05000000000000000000" pitchFamily="2" charset="2"/>
              </a:rPr>
              <a:t> </a:t>
            </a:r>
            <a:endParaRPr lang="en-US" b="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t>Nutanix Mine can backup VMs and Application data from both Nutanix as well as Non-Nutanix Environments. This opens-up a lot of green-field opportunities for us to position Mine as a standalone backup solution even in legacy environments.</a:t>
            </a:r>
            <a:endParaRPr lang="en-US" b="0" dirty="0">
              <a:solidFill>
                <a:srgbClr val="FF0000"/>
              </a:solidFill>
            </a:endParaRPr>
          </a:p>
          <a:p>
            <a:endParaRPr lang="en-US" b="0" dirty="0">
              <a:solidFill>
                <a:srgbClr val="FF0000"/>
              </a:solidFill>
            </a:endParaRPr>
          </a:p>
          <a:p>
            <a:r>
              <a:rPr lang="en-US" b="0" dirty="0">
                <a:solidFill>
                  <a:srgbClr val="FF0000"/>
                </a:solidFill>
              </a:rPr>
              <a:t>The winning proposition here is that we are  - Marrying the best HCI solution and backup capabilities of leading backup partners to create a modern and efficient backup solution.</a:t>
            </a:r>
          </a:p>
          <a:p>
            <a:pPr marL="171450" indent="-171450">
              <a:buFont typeface="Arial" charset="0"/>
              <a:buChar char="•"/>
            </a:pPr>
            <a:endParaRPr lang="en-US" sz="1200" kern="1200" baseline="0" dirty="0">
              <a:solidFill>
                <a:schemeClr val="tx1"/>
              </a:solidFill>
              <a:latin typeface="+mn-lt"/>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fld id="{4D7A2018-3C35-F148-8205-9705DBC23952}" type="slidenum">
              <a:rPr lang="en-US" smtClean="0"/>
              <a:t>8</a:t>
            </a:fld>
            <a:endParaRPr lang="en-US"/>
          </a:p>
        </p:txBody>
      </p:sp>
    </p:spTree>
    <p:extLst>
      <p:ext uri="{BB962C8B-B14F-4D97-AF65-F5344CB8AC3E}">
        <p14:creationId xmlns:p14="http://schemas.microsoft.com/office/powerpoint/2010/main" val="4167362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Autofit/>
          </a:bodyPr>
          <a:lstStyle/>
          <a:p>
            <a:pPr>
              <a:lnSpc>
                <a:spcPct val="85000"/>
              </a:lnSpc>
              <a:buFont typeface="Arial" pitchFamily="34" charset="0"/>
              <a:buNone/>
            </a:pPr>
            <a:endParaRPr lang="en-US" sz="1200" baseline="0" dirty="0"/>
          </a:p>
        </p:txBody>
      </p:sp>
      <p:sp>
        <p:nvSpPr>
          <p:cNvPr id="4" name="Slide Number Placeholder 3"/>
          <p:cNvSpPr>
            <a:spLocks noGrp="1"/>
          </p:cNvSpPr>
          <p:nvPr>
            <p:ph type="sldNum" sz="quarter" idx="10"/>
          </p:nvPr>
        </p:nvSpPr>
        <p:spPr/>
        <p:txBody>
          <a:bodyPr/>
          <a:lstStyle/>
          <a:p>
            <a:fld id="{8C72D9AE-7182-4680-8F79-479C4181FF08}" type="slidenum">
              <a:rPr lang="uk-UA" smtClean="0">
                <a:solidFill>
                  <a:srgbClr val="5F5F5F"/>
                </a:solidFill>
                <a:latin typeface="Calibri"/>
              </a:rPr>
              <a:pPr/>
              <a:t>9</a:t>
            </a:fld>
            <a:endParaRPr lang="uk-UA">
              <a:solidFill>
                <a:srgbClr val="5F5F5F"/>
              </a:solidFill>
              <a:latin typeface="Calibri"/>
            </a:endParaRPr>
          </a:p>
        </p:txBody>
      </p:sp>
    </p:spTree>
    <p:extLst>
      <p:ext uri="{BB962C8B-B14F-4D97-AF65-F5344CB8AC3E}">
        <p14:creationId xmlns:p14="http://schemas.microsoft.com/office/powerpoint/2010/main" val="2962611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5" name="Google Shape;86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6" name="Google Shape;86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23679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Customer can “seed” their Mine cluster</a:t>
            </a:r>
            <a:r>
              <a:rPr lang="en-US" baseline="0" dirty="0"/>
              <a:t> w/either the “Small” or “Medium” starting point</a:t>
            </a:r>
          </a:p>
          <a:p>
            <a:pPr marL="171450" indent="-171450">
              <a:buFont typeface="Arial" panose="020B0604020202020204" pitchFamily="34" charset="0"/>
              <a:buChar char="•"/>
            </a:pPr>
            <a:r>
              <a:rPr lang="en-US" baseline="0" dirty="0"/>
              <a:t>Compute/storage scale out with 2U/2 node system(s) only regardless of initial “Small” or “Medium” configuration</a:t>
            </a:r>
          </a:p>
          <a:p>
            <a:pPr marL="171450" indent="-171450">
              <a:buFont typeface="Arial" panose="020B0604020202020204" pitchFamily="34" charset="0"/>
              <a:buChar char="•"/>
            </a:pPr>
            <a:r>
              <a:rPr lang="en-US" baseline="0" dirty="0"/>
              <a:t>Expect a 35-50% blended discount off list</a:t>
            </a:r>
          </a:p>
          <a:p>
            <a:pPr marL="171450" indent="-171450">
              <a:buFont typeface="Arial" panose="020B0604020202020204" pitchFamily="34" charset="0"/>
              <a:buChar char="•"/>
            </a:pPr>
            <a:r>
              <a:rPr lang="en-US" baseline="0" dirty="0"/>
              <a:t>NOTE: only showing raw capacity.  </a:t>
            </a:r>
            <a:r>
              <a:rPr lang="en-US" baseline="0" dirty="0" err="1"/>
              <a:t>Nutanix</a:t>
            </a:r>
            <a:r>
              <a:rPr lang="en-US" baseline="0" dirty="0"/>
              <a:t> RF, erasure coding, etc. will significantly affect usable capacity (note </a:t>
            </a:r>
            <a:r>
              <a:rPr lang="en-US" baseline="0" dirty="0" err="1"/>
              <a:t>Nutanix</a:t>
            </a:r>
            <a:r>
              <a:rPr lang="en-US" baseline="0" dirty="0"/>
              <a:t> sizing status later in PPT)</a:t>
            </a:r>
          </a:p>
          <a:p>
            <a:pPr marL="171450" indent="-171450">
              <a:buFont typeface="Arial" panose="020B0604020202020204" pitchFamily="34" charset="0"/>
              <a:buChar char="•"/>
            </a:pPr>
            <a:r>
              <a:rPr lang="en-US" baseline="0" dirty="0" err="1"/>
              <a:t>Nutanix</a:t>
            </a:r>
            <a:r>
              <a:rPr lang="en-US" baseline="0" dirty="0"/>
              <a:t> field has already requested an “Extra-Small” form factor which would likely be the 1465-G7 w/8TB drives yielding 64 TB raw.  No determination has yet been made on whether this will be made available. </a:t>
            </a:r>
            <a:endParaRPr lang="en-US" dirty="0"/>
          </a:p>
        </p:txBody>
      </p:sp>
      <p:sp>
        <p:nvSpPr>
          <p:cNvPr id="4" name="Slide Number Placeholder 3"/>
          <p:cNvSpPr>
            <a:spLocks noGrp="1"/>
          </p:cNvSpPr>
          <p:nvPr>
            <p:ph type="sldNum" sz="quarter" idx="10"/>
          </p:nvPr>
        </p:nvSpPr>
        <p:spPr/>
        <p:txBody>
          <a:bodyPr/>
          <a:lstStyle/>
          <a:p>
            <a:fld id="{650144F6-1F44-484E-96B6-CAB23FCB330B}" type="slidenum">
              <a:rPr lang="en-US" smtClean="0"/>
              <a:t>11</a:t>
            </a:fld>
            <a:endParaRPr lang="en-US"/>
          </a:p>
        </p:txBody>
      </p:sp>
    </p:spTree>
    <p:extLst>
      <p:ext uri="{BB962C8B-B14F-4D97-AF65-F5344CB8AC3E}">
        <p14:creationId xmlns:p14="http://schemas.microsoft.com/office/powerpoint/2010/main" val="1935226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BlueGreen_Title slide">
    <p:bg>
      <p:bgPr>
        <a:gradFill>
          <a:gsLst>
            <a:gs pos="50000">
              <a:schemeClr val="accent5"/>
            </a:gs>
            <a:gs pos="0">
              <a:schemeClr val="bg2"/>
            </a:gs>
            <a:gs pos="100000">
              <a:srgbClr val="B0D235"/>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3082752"/>
            <a:ext cx="9144000" cy="1384995"/>
          </a:xfrm>
        </p:spPr>
        <p:txBody>
          <a:bodyPr anchor="ctr"/>
          <a:lstStyle>
            <a:lvl1pPr algn="ctr">
              <a:lnSpc>
                <a:spcPct val="90000"/>
              </a:lnSpc>
              <a:defRPr sz="5000">
                <a:solidFill>
                  <a:schemeClr val="bg1"/>
                </a:solidFill>
              </a:defRPr>
            </a:lvl1pPr>
          </a:lstStyle>
          <a:p>
            <a:r>
              <a:rPr lang="en-US"/>
              <a:t>Title of </a:t>
            </a:r>
            <a:br>
              <a:rPr lang="en-US"/>
            </a:br>
            <a:r>
              <a:rPr lang="en-US"/>
              <a:t>presentation</a:t>
            </a:r>
          </a:p>
        </p:txBody>
      </p:sp>
      <p:sp>
        <p:nvSpPr>
          <p:cNvPr id="3" name="Subtitle 2"/>
          <p:cNvSpPr>
            <a:spLocks noGrp="1"/>
          </p:cNvSpPr>
          <p:nvPr>
            <p:ph type="subTitle" idx="1" hasCustomPrompt="1"/>
          </p:nvPr>
        </p:nvSpPr>
        <p:spPr>
          <a:xfrm>
            <a:off x="1524000" y="6159483"/>
            <a:ext cx="9144000" cy="221599"/>
          </a:xfrm>
        </p:spPr>
        <p:txBody>
          <a:bodyPr>
            <a:spAutoFit/>
          </a:bodyPr>
          <a:lstStyle>
            <a:lvl1pPr marL="0" indent="0" algn="ctr">
              <a:buNone/>
              <a:defRPr sz="1200" cap="all" spc="300"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Date | Confidential</a:t>
            </a:r>
          </a:p>
        </p:txBody>
      </p:sp>
      <p:grpSp>
        <p:nvGrpSpPr>
          <p:cNvPr id="36" name="Group 35"/>
          <p:cNvGrpSpPr/>
          <p:nvPr/>
        </p:nvGrpSpPr>
        <p:grpSpPr>
          <a:xfrm>
            <a:off x="12257109" y="1062946"/>
            <a:ext cx="2010434" cy="4732109"/>
            <a:chOff x="12257109" y="1105729"/>
            <a:chExt cx="1740570" cy="4005066"/>
          </a:xfrm>
        </p:grpSpPr>
        <p:sp>
          <p:nvSpPr>
            <p:cNvPr id="37" name="TextBox 36"/>
            <p:cNvSpPr txBox="1"/>
            <p:nvPr/>
          </p:nvSpPr>
          <p:spPr>
            <a:xfrm>
              <a:off x="12257110" y="1105729"/>
              <a:ext cx="1740569" cy="547028"/>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0">
                  <a:solidFill>
                    <a:schemeClr val="bg2"/>
                  </a:solidFill>
                  <a:latin typeface="Gotham Medium" panose="02000604030000020004" pitchFamily="50" charset="0"/>
                </a:rPr>
                <a:t>TO CUSTOMIZE WITH</a:t>
              </a:r>
              <a:r>
                <a:rPr sz="1200" b="0" baseline="0">
                  <a:solidFill>
                    <a:schemeClr val="bg2"/>
                  </a:solidFill>
                  <a:latin typeface="Gotham Medium" panose="02000604030000020004" pitchFamily="50" charset="0"/>
                </a:rPr>
                <a:t> A NEW PICTURE</a:t>
              </a:r>
              <a:endParaRPr sz="1200" b="0">
                <a:solidFill>
                  <a:schemeClr val="bg2"/>
                </a:solidFill>
                <a:latin typeface="Gotham Medium" panose="02000604030000020004" pitchFamily="50" charset="0"/>
              </a:endParaRPr>
            </a:p>
          </p:txBody>
        </p:sp>
        <p:sp>
          <p:nvSpPr>
            <p:cNvPr id="38" name="TextBox 37"/>
            <p:cNvSpPr txBox="1"/>
            <p:nvPr/>
          </p:nvSpPr>
          <p:spPr>
            <a:xfrm>
              <a:off x="12257109" y="1720805"/>
              <a:ext cx="1740570" cy="3389990"/>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a:solidFill>
                    <a:schemeClr val="bg2"/>
                  </a:solidFill>
                  <a:latin typeface="Gotham Medium" panose="02000604030000020004" pitchFamily="50" charset="0"/>
                </a:rPr>
                <a:t>Delete</a:t>
              </a:r>
              <a:r>
                <a:rPr sz="1200" b="0">
                  <a:solidFill>
                    <a:schemeClr val="bg2"/>
                  </a:solidFill>
                </a:rPr>
                <a:t> </a:t>
              </a:r>
              <a:r>
                <a:rPr sz="1200" b="0" baseline="0">
                  <a:solidFill>
                    <a:schemeClr val="bg2"/>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a:solidFill>
                    <a:schemeClr val="bg2"/>
                  </a:solidFill>
                </a:rPr>
                <a:t>On the </a:t>
              </a:r>
              <a:r>
                <a:rPr sz="1200" b="0">
                  <a:solidFill>
                    <a:schemeClr val="bg2"/>
                  </a:solidFill>
                  <a:latin typeface="Gotham Medium" panose="02000604030000020004" pitchFamily="50" charset="0"/>
                </a:rPr>
                <a:t>Insert</a:t>
              </a:r>
              <a:r>
                <a:rPr sz="1200" b="0">
                  <a:solidFill>
                    <a:schemeClr val="bg2"/>
                  </a:solidFill>
                </a:rPr>
                <a:t> tab, click</a:t>
              </a:r>
              <a:r>
                <a:rPr sz="1200" b="0" baseline="0">
                  <a:solidFill>
                    <a:schemeClr val="bg2"/>
                  </a:solidFill>
                </a:rPr>
                <a:t> the </a:t>
              </a:r>
              <a:r>
                <a:rPr sz="1200" b="0" baseline="0">
                  <a:solidFill>
                    <a:schemeClr val="bg2"/>
                  </a:solidFill>
                  <a:latin typeface="Gotham Medium" panose="02000604030000020004" pitchFamily="50" charset="0"/>
                </a:rPr>
                <a:t>Pictures</a:t>
              </a:r>
              <a:r>
                <a:rPr sz="1200" b="0" baseline="0">
                  <a:solidFill>
                    <a:schemeClr val="bg2"/>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Navigate to the image you want to use and select </a:t>
              </a:r>
              <a:r>
                <a:rPr sz="1200" b="0" baseline="0">
                  <a:solidFill>
                    <a:schemeClr val="bg2"/>
                  </a:solidFill>
                  <a:latin typeface="Gotham Medium" panose="02000604030000020004" pitchFamily="50" charset="0"/>
                </a:rPr>
                <a:t>Insert</a:t>
              </a:r>
              <a:r>
                <a:rPr sz="1200" b="0" baseline="0">
                  <a:solidFill>
                    <a:schemeClr val="bg2"/>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Resize the picture to fit the slide, as needed. Hold the </a:t>
              </a:r>
              <a:r>
                <a:rPr sz="1200" b="0" baseline="0">
                  <a:solidFill>
                    <a:schemeClr val="bg2"/>
                  </a:solidFill>
                  <a:latin typeface="Gotham Medium" panose="02000604030000020004" pitchFamily="50" charset="0"/>
                </a:rPr>
                <a:t>Shift</a:t>
              </a:r>
              <a:r>
                <a:rPr sz="1200" b="0" baseline="0">
                  <a:solidFill>
                    <a:schemeClr val="bg2"/>
                  </a:solidFill>
                </a:rPr>
                <a:t> </a:t>
              </a:r>
              <a:r>
                <a:rPr sz="1200" b="0" baseline="0">
                  <a:solidFill>
                    <a:schemeClr val="bg2"/>
                  </a:solidFill>
                  <a:latin typeface="Gotham Medium" panose="02000604030000020004" pitchFamily="50" charset="0"/>
                </a:rPr>
                <a:t>key</a:t>
              </a:r>
              <a:r>
                <a:rPr sz="1200" b="0" baseline="0">
                  <a:solidFill>
                    <a:schemeClr val="bg2"/>
                  </a:solidFill>
                </a:rPr>
                <a:t>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On the </a:t>
              </a:r>
              <a:r>
                <a:rPr sz="1200" b="0" baseline="0">
                  <a:solidFill>
                    <a:schemeClr val="bg2"/>
                  </a:solidFill>
                  <a:latin typeface="Gotham Medium" panose="02000604030000020004" pitchFamily="50" charset="0"/>
                </a:rPr>
                <a:t>Home</a:t>
              </a:r>
              <a:r>
                <a:rPr sz="1200" b="0" baseline="0">
                  <a:solidFill>
                    <a:schemeClr val="bg2"/>
                  </a:solidFill>
                </a:rPr>
                <a:t> tab, click the </a:t>
              </a:r>
              <a:r>
                <a:rPr sz="1200" b="0" baseline="0">
                  <a:solidFill>
                    <a:schemeClr val="bg2"/>
                  </a:solidFill>
                  <a:latin typeface="Gotham Medium" panose="02000604030000020004" pitchFamily="50" charset="0"/>
                </a:rPr>
                <a:t>Arrange</a:t>
              </a:r>
              <a:r>
                <a:rPr sz="1200" b="0" baseline="0">
                  <a:solidFill>
                    <a:schemeClr val="bg2"/>
                  </a:solidFill>
                </a:rPr>
                <a:t> button, then </a:t>
              </a:r>
              <a:r>
                <a:rPr sz="1200" b="0" baseline="0">
                  <a:solidFill>
                    <a:schemeClr val="bg2"/>
                  </a:solidFill>
                  <a:latin typeface="Gotham Medium" panose="02000604030000020004" pitchFamily="50" charset="0"/>
                </a:rPr>
                <a:t>Send to Back</a:t>
              </a:r>
              <a:r>
                <a:rPr sz="1200" b="0" baseline="0">
                  <a:solidFill>
                    <a:schemeClr val="bg2"/>
                  </a:solidFill>
                </a:rPr>
                <a:t> so the photo is behind the </a:t>
              </a:r>
              <a:r>
                <a:rPr lang="en-US" sz="1200" b="0" baseline="0">
                  <a:solidFill>
                    <a:schemeClr val="bg2"/>
                  </a:solidFill>
                </a:rPr>
                <a:t>logos, </a:t>
              </a:r>
              <a:r>
                <a:rPr sz="1200" b="0" baseline="0">
                  <a:solidFill>
                    <a:schemeClr val="bg2"/>
                  </a:solidFill>
                </a:rPr>
                <a:t>text</a:t>
              </a:r>
              <a:r>
                <a:rPr lang="en-US" sz="1200" b="0" baseline="0">
                  <a:solidFill>
                    <a:schemeClr val="bg2"/>
                  </a:solidFill>
                </a:rPr>
                <a:t>,</a:t>
              </a:r>
              <a:r>
                <a:rPr sz="1200" b="0" baseline="0">
                  <a:solidFill>
                    <a:schemeClr val="bg2"/>
                  </a:solidFill>
                </a:rPr>
                <a:t> and the transparent overlay.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Click the </a:t>
              </a:r>
              <a:r>
                <a:rPr sz="1200" b="0" baseline="0">
                  <a:solidFill>
                    <a:schemeClr val="bg2"/>
                  </a:solidFill>
                  <a:latin typeface="Gotham Medium" panose="02000604030000020004" pitchFamily="50" charset="0"/>
                </a:rPr>
                <a:t>Reset</a:t>
              </a:r>
              <a:r>
                <a:rPr sz="1200" b="0" baseline="0">
                  <a:solidFill>
                    <a:schemeClr val="bg2"/>
                  </a:solidFill>
                </a:rPr>
                <a:t> button to reapply the Layout</a:t>
              </a:r>
            </a:p>
          </p:txBody>
        </p:sp>
      </p:grpSp>
      <p:sp>
        <p:nvSpPr>
          <p:cNvPr id="41" name="Picture Placeholder 39"/>
          <p:cNvSpPr>
            <a:spLocks noGrp="1"/>
          </p:cNvSpPr>
          <p:nvPr>
            <p:ph type="pic" sz="quarter" idx="10"/>
          </p:nvPr>
        </p:nvSpPr>
        <p:spPr>
          <a:xfrm>
            <a:off x="0" y="0"/>
            <a:ext cx="12192000" cy="6858000"/>
          </a:xfrm>
        </p:spPr>
        <p:txBody>
          <a:bodyPr bIns="1097280" anchor="ctr"/>
          <a:lstStyle>
            <a:lvl1pPr marL="0" indent="0" algn="ctr">
              <a:buNone/>
              <a:defRPr sz="2400">
                <a:solidFill>
                  <a:schemeClr val="bg1"/>
                </a:solidFill>
              </a:defRPr>
            </a:lvl1pPr>
          </a:lstStyle>
          <a:p>
            <a:r>
              <a:rPr lang="en-US"/>
              <a:t>Click icon to add picture</a:t>
            </a:r>
          </a:p>
        </p:txBody>
      </p:sp>
    </p:spTree>
    <p:extLst>
      <p:ext uri="{BB962C8B-B14F-4D97-AF65-F5344CB8AC3E}">
        <p14:creationId xmlns:p14="http://schemas.microsoft.com/office/powerpoint/2010/main" val="396831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ragraph slide with two columns layou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Title of Presentation | Confidential</a:t>
            </a:r>
          </a:p>
        </p:txBody>
      </p:sp>
      <p:sp>
        <p:nvSpPr>
          <p:cNvPr id="8" name="Content Placeholder 2"/>
          <p:cNvSpPr>
            <a:spLocks noGrp="1"/>
          </p:cNvSpPr>
          <p:nvPr>
            <p:ph idx="13" hasCustomPrompt="1"/>
          </p:nvPr>
        </p:nvSpPr>
        <p:spPr>
          <a:xfrm>
            <a:off x="609600" y="2512923"/>
            <a:ext cx="5120640" cy="295466"/>
          </a:xfrm>
        </p:spPr>
        <p:txBody>
          <a:bodyPr wrap="square">
            <a:spAutoFit/>
          </a:bodyPr>
          <a:lstStyle>
            <a:lvl1pPr marL="0" indent="0">
              <a:buNone/>
              <a:defRPr sz="16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10" name="Content Placeholder 2"/>
          <p:cNvSpPr>
            <a:spLocks noGrp="1"/>
          </p:cNvSpPr>
          <p:nvPr>
            <p:ph idx="14"/>
          </p:nvPr>
        </p:nvSpPr>
        <p:spPr>
          <a:xfrm>
            <a:off x="609600" y="2914559"/>
            <a:ext cx="5120640" cy="3181442"/>
          </a:xfrm>
        </p:spPr>
        <p:txBody>
          <a:bodyPr/>
          <a:lstStyle>
            <a:lvl1pPr marL="0" indent="0">
              <a:buNone/>
              <a:defRPr sz="16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22" name="Content Placeholder 2"/>
          <p:cNvSpPr>
            <a:spLocks noGrp="1"/>
          </p:cNvSpPr>
          <p:nvPr>
            <p:ph idx="15" hasCustomPrompt="1"/>
          </p:nvPr>
        </p:nvSpPr>
        <p:spPr>
          <a:xfrm>
            <a:off x="609600" y="1371600"/>
            <a:ext cx="10972800" cy="723900"/>
          </a:xfrm>
        </p:spPr>
        <p:txBody>
          <a:bodyPr/>
          <a:lstStyle>
            <a:lvl1pPr marL="0" indent="0">
              <a:buNone/>
              <a:defRPr sz="2000" baseline="0">
                <a:solidFill>
                  <a:srgbClr val="1E1E1E"/>
                </a:soli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Sub-title goes here</a:t>
            </a:r>
          </a:p>
        </p:txBody>
      </p:sp>
      <p:sp>
        <p:nvSpPr>
          <p:cNvPr id="26" name="Content Placeholder 2"/>
          <p:cNvSpPr>
            <a:spLocks noGrp="1"/>
          </p:cNvSpPr>
          <p:nvPr>
            <p:ph idx="16" hasCustomPrompt="1"/>
          </p:nvPr>
        </p:nvSpPr>
        <p:spPr>
          <a:xfrm>
            <a:off x="6481448" y="2512923"/>
            <a:ext cx="5120640" cy="295466"/>
          </a:xfrm>
        </p:spPr>
        <p:txBody>
          <a:bodyPr wrap="square">
            <a:spAutoFit/>
          </a:bodyPr>
          <a:lstStyle>
            <a:lvl1pPr marL="0" indent="0">
              <a:buNone/>
              <a:defRPr sz="16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27" name="Content Placeholder 2"/>
          <p:cNvSpPr>
            <a:spLocks noGrp="1"/>
          </p:cNvSpPr>
          <p:nvPr>
            <p:ph idx="17"/>
          </p:nvPr>
        </p:nvSpPr>
        <p:spPr>
          <a:xfrm>
            <a:off x="6481448" y="2914559"/>
            <a:ext cx="5120640" cy="3181442"/>
          </a:xfrm>
        </p:spPr>
        <p:txBody>
          <a:bodyPr/>
          <a:lstStyle>
            <a:lvl1pPr marL="0" indent="0">
              <a:buNone/>
              <a:defRPr sz="16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30"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a:t>| </a:t>
            </a:r>
            <a:fld id="{2C8F94F2-79B1-4F8D-B2F0-3428BA660B51}" type="slidenum">
              <a:rPr lang="en-US" smtClean="0"/>
              <a:pPr/>
              <a:t>‹#›</a:t>
            </a:fld>
            <a:endParaRPr lang="en-US"/>
          </a:p>
        </p:txBody>
      </p:sp>
    </p:spTree>
    <p:extLst>
      <p:ext uri="{BB962C8B-B14F-4D97-AF65-F5344CB8AC3E}">
        <p14:creationId xmlns:p14="http://schemas.microsoft.com/office/powerpoint/2010/main" val="492269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1_Paragraph slide with image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387148"/>
            <a:ext cx="5181600" cy="1231106"/>
          </a:xfrm>
        </p:spPr>
        <p:txBody>
          <a:bodyPr/>
          <a:lstStyle>
            <a:lvl1pPr>
              <a:defRPr sz="4000"/>
            </a:lvl1pPr>
          </a:lstStyle>
          <a:p>
            <a:r>
              <a:rPr lang="en-US"/>
              <a:t>Click to edit Master title style</a:t>
            </a:r>
          </a:p>
        </p:txBody>
      </p:sp>
      <p:sp>
        <p:nvSpPr>
          <p:cNvPr id="3" name="Content Placeholder 2"/>
          <p:cNvSpPr>
            <a:spLocks noGrp="1"/>
          </p:cNvSpPr>
          <p:nvPr>
            <p:ph idx="1" hasCustomPrompt="1"/>
          </p:nvPr>
        </p:nvSpPr>
        <p:spPr>
          <a:xfrm>
            <a:off x="609600" y="1972163"/>
            <a:ext cx="5181600" cy="723900"/>
          </a:xfrm>
        </p:spPr>
        <p:txBody>
          <a:bodyPr/>
          <a:lstStyle>
            <a:lvl1pPr marL="0" indent="0">
              <a:buNone/>
              <a:defRPr sz="2000" baseline="0">
                <a:solidFill>
                  <a:srgbClr val="1E1E1E"/>
                </a:soli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Sub-title goes here</a:t>
            </a:r>
          </a:p>
        </p:txBody>
      </p:sp>
      <p:sp>
        <p:nvSpPr>
          <p:cNvPr id="5" name="Footer Placeholder 4"/>
          <p:cNvSpPr>
            <a:spLocks noGrp="1"/>
          </p:cNvSpPr>
          <p:nvPr>
            <p:ph type="ftr" sz="quarter" idx="11"/>
          </p:nvPr>
        </p:nvSpPr>
        <p:spPr/>
        <p:txBody>
          <a:bodyPr/>
          <a:lstStyle/>
          <a:p>
            <a:r>
              <a:rPr lang="en-US"/>
              <a:t>Title of Presentation | Confidential</a:t>
            </a:r>
          </a:p>
        </p:txBody>
      </p:sp>
      <p:sp>
        <p:nvSpPr>
          <p:cNvPr id="8" name="Content Placeholder 2"/>
          <p:cNvSpPr>
            <a:spLocks noGrp="1"/>
          </p:cNvSpPr>
          <p:nvPr>
            <p:ph idx="13" hasCustomPrompt="1"/>
          </p:nvPr>
        </p:nvSpPr>
        <p:spPr>
          <a:xfrm>
            <a:off x="609600" y="3113155"/>
            <a:ext cx="5181600" cy="295466"/>
          </a:xfrm>
        </p:spPr>
        <p:txBody>
          <a:bodyPr wrap="square">
            <a:spAutoFit/>
          </a:bodyPr>
          <a:lstStyle>
            <a:lvl1pPr marL="0" indent="0">
              <a:buNone/>
              <a:defRPr sz="16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10" name="Content Placeholder 2"/>
          <p:cNvSpPr>
            <a:spLocks noGrp="1"/>
          </p:cNvSpPr>
          <p:nvPr>
            <p:ph idx="14"/>
          </p:nvPr>
        </p:nvSpPr>
        <p:spPr>
          <a:xfrm>
            <a:off x="609600" y="3514790"/>
            <a:ext cx="5181600" cy="2587695"/>
          </a:xfrm>
        </p:spPr>
        <p:txBody>
          <a:bodyPr/>
          <a:lstStyle>
            <a:lvl1pPr marL="0" indent="0">
              <a:buNone/>
              <a:defRPr sz="16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grpSp>
        <p:nvGrpSpPr>
          <p:cNvPr id="12" name="Group 11"/>
          <p:cNvGrpSpPr/>
          <p:nvPr/>
        </p:nvGrpSpPr>
        <p:grpSpPr>
          <a:xfrm>
            <a:off x="12257109" y="1062946"/>
            <a:ext cx="2010434" cy="4732109"/>
            <a:chOff x="12257109" y="1105729"/>
            <a:chExt cx="1740570" cy="4005066"/>
          </a:xfrm>
        </p:grpSpPr>
        <p:sp>
          <p:nvSpPr>
            <p:cNvPr id="13" name="TextBox 12"/>
            <p:cNvSpPr txBox="1"/>
            <p:nvPr/>
          </p:nvSpPr>
          <p:spPr>
            <a:xfrm>
              <a:off x="12257110" y="1105729"/>
              <a:ext cx="1740569" cy="547028"/>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0">
                  <a:solidFill>
                    <a:schemeClr val="bg2"/>
                  </a:solidFill>
                  <a:latin typeface="Gotham Medium" panose="02000604030000020004" pitchFamily="50" charset="0"/>
                </a:rPr>
                <a:t>TO CUSTOMIZE WITH</a:t>
              </a:r>
              <a:r>
                <a:rPr sz="1200" b="0" baseline="0">
                  <a:solidFill>
                    <a:schemeClr val="bg2"/>
                  </a:solidFill>
                  <a:latin typeface="Gotham Medium" panose="02000604030000020004" pitchFamily="50" charset="0"/>
                </a:rPr>
                <a:t> A NEW PICTURE</a:t>
              </a:r>
              <a:endParaRPr sz="1200" b="0">
                <a:solidFill>
                  <a:schemeClr val="bg2"/>
                </a:solidFill>
                <a:latin typeface="Gotham Medium" panose="02000604030000020004" pitchFamily="50" charset="0"/>
              </a:endParaRPr>
            </a:p>
          </p:txBody>
        </p:sp>
        <p:sp>
          <p:nvSpPr>
            <p:cNvPr id="14" name="TextBox 13"/>
            <p:cNvSpPr txBox="1"/>
            <p:nvPr/>
          </p:nvSpPr>
          <p:spPr>
            <a:xfrm>
              <a:off x="12257109" y="1720805"/>
              <a:ext cx="1740570" cy="3389990"/>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a:solidFill>
                    <a:schemeClr val="bg2"/>
                  </a:solidFill>
                  <a:latin typeface="Gotham Medium" panose="02000604030000020004" pitchFamily="50" charset="0"/>
                </a:rPr>
                <a:t>Delete</a:t>
              </a:r>
              <a:r>
                <a:rPr sz="1200" b="0">
                  <a:solidFill>
                    <a:schemeClr val="bg2"/>
                  </a:solidFill>
                </a:rPr>
                <a:t> </a:t>
              </a:r>
              <a:r>
                <a:rPr sz="1200" b="0" baseline="0">
                  <a:solidFill>
                    <a:schemeClr val="bg2"/>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a:solidFill>
                    <a:schemeClr val="bg2"/>
                  </a:solidFill>
                </a:rPr>
                <a:t>On the </a:t>
              </a:r>
              <a:r>
                <a:rPr sz="1200" b="0">
                  <a:solidFill>
                    <a:schemeClr val="bg2"/>
                  </a:solidFill>
                  <a:latin typeface="Gotham Medium" panose="02000604030000020004" pitchFamily="50" charset="0"/>
                </a:rPr>
                <a:t>Insert</a:t>
              </a:r>
              <a:r>
                <a:rPr sz="1200" b="0">
                  <a:solidFill>
                    <a:schemeClr val="bg2"/>
                  </a:solidFill>
                </a:rPr>
                <a:t> tab, click</a:t>
              </a:r>
              <a:r>
                <a:rPr sz="1200" b="0" baseline="0">
                  <a:solidFill>
                    <a:schemeClr val="bg2"/>
                  </a:solidFill>
                </a:rPr>
                <a:t> the </a:t>
              </a:r>
              <a:r>
                <a:rPr sz="1200" b="0" baseline="0">
                  <a:solidFill>
                    <a:schemeClr val="bg2"/>
                  </a:solidFill>
                  <a:latin typeface="Gotham Medium" panose="02000604030000020004" pitchFamily="50" charset="0"/>
                </a:rPr>
                <a:t>Pictures</a:t>
              </a:r>
              <a:r>
                <a:rPr sz="1200" b="0" baseline="0">
                  <a:solidFill>
                    <a:schemeClr val="bg2"/>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Navigate to the image you want to use and select </a:t>
              </a:r>
              <a:r>
                <a:rPr sz="1200" b="0" baseline="0">
                  <a:solidFill>
                    <a:schemeClr val="bg2"/>
                  </a:solidFill>
                  <a:latin typeface="Gotham Medium" panose="02000604030000020004" pitchFamily="50" charset="0"/>
                </a:rPr>
                <a:t>Insert</a:t>
              </a:r>
              <a:r>
                <a:rPr sz="1200" b="0" baseline="0">
                  <a:solidFill>
                    <a:schemeClr val="bg2"/>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Resize the picture to fit the slide, as needed. Hold the </a:t>
              </a:r>
              <a:r>
                <a:rPr sz="1200" b="0" baseline="0">
                  <a:solidFill>
                    <a:schemeClr val="bg2"/>
                  </a:solidFill>
                  <a:latin typeface="Gotham Medium" panose="02000604030000020004" pitchFamily="50" charset="0"/>
                </a:rPr>
                <a:t>Shift</a:t>
              </a:r>
              <a:r>
                <a:rPr sz="1200" b="0" baseline="0">
                  <a:solidFill>
                    <a:schemeClr val="bg2"/>
                  </a:solidFill>
                </a:rPr>
                <a:t> </a:t>
              </a:r>
              <a:r>
                <a:rPr sz="1200" b="0" baseline="0">
                  <a:solidFill>
                    <a:schemeClr val="bg2"/>
                  </a:solidFill>
                  <a:latin typeface="Gotham Medium" panose="02000604030000020004" pitchFamily="50" charset="0"/>
                </a:rPr>
                <a:t>key</a:t>
              </a:r>
              <a:r>
                <a:rPr sz="1200" b="0" baseline="0">
                  <a:solidFill>
                    <a:schemeClr val="bg2"/>
                  </a:solidFill>
                </a:rPr>
                <a:t>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On the </a:t>
              </a:r>
              <a:r>
                <a:rPr sz="1200" b="0" baseline="0">
                  <a:solidFill>
                    <a:schemeClr val="bg2"/>
                  </a:solidFill>
                  <a:latin typeface="Gotham Medium" panose="02000604030000020004" pitchFamily="50" charset="0"/>
                </a:rPr>
                <a:t>Home</a:t>
              </a:r>
              <a:r>
                <a:rPr sz="1200" b="0" baseline="0">
                  <a:solidFill>
                    <a:schemeClr val="bg2"/>
                  </a:solidFill>
                </a:rPr>
                <a:t> tab, click the </a:t>
              </a:r>
              <a:r>
                <a:rPr sz="1200" b="0" baseline="0">
                  <a:solidFill>
                    <a:schemeClr val="bg2"/>
                  </a:solidFill>
                  <a:latin typeface="Gotham Medium" panose="02000604030000020004" pitchFamily="50" charset="0"/>
                </a:rPr>
                <a:t>Arrange</a:t>
              </a:r>
              <a:r>
                <a:rPr sz="1200" b="0" baseline="0">
                  <a:solidFill>
                    <a:schemeClr val="bg2"/>
                  </a:solidFill>
                </a:rPr>
                <a:t> button, then </a:t>
              </a:r>
              <a:r>
                <a:rPr sz="1200" b="0" baseline="0">
                  <a:solidFill>
                    <a:schemeClr val="bg2"/>
                  </a:solidFill>
                  <a:latin typeface="Gotham Medium" panose="02000604030000020004" pitchFamily="50" charset="0"/>
                </a:rPr>
                <a:t>Send to Back</a:t>
              </a:r>
              <a:r>
                <a:rPr sz="1200" b="0" baseline="0">
                  <a:solidFill>
                    <a:schemeClr val="bg2"/>
                  </a:solidFill>
                </a:rPr>
                <a:t> so the photo is behind the </a:t>
              </a:r>
              <a:r>
                <a:rPr lang="en-US" sz="1200" b="0" baseline="0">
                  <a:solidFill>
                    <a:schemeClr val="bg2"/>
                  </a:solidFill>
                </a:rPr>
                <a:t>logos, </a:t>
              </a:r>
              <a:r>
                <a:rPr sz="1200" b="0" baseline="0">
                  <a:solidFill>
                    <a:schemeClr val="bg2"/>
                  </a:solidFill>
                </a:rPr>
                <a:t>text</a:t>
              </a:r>
              <a:r>
                <a:rPr lang="en-US" sz="1200" b="0" baseline="0">
                  <a:solidFill>
                    <a:schemeClr val="bg2"/>
                  </a:solidFill>
                </a:rPr>
                <a:t>,</a:t>
              </a:r>
              <a:r>
                <a:rPr sz="1200" b="0" baseline="0">
                  <a:solidFill>
                    <a:schemeClr val="bg2"/>
                  </a:solidFill>
                </a:rPr>
                <a:t> and the transparent overlay.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Click the </a:t>
              </a:r>
              <a:r>
                <a:rPr sz="1200" b="0" baseline="0">
                  <a:solidFill>
                    <a:schemeClr val="bg2"/>
                  </a:solidFill>
                  <a:latin typeface="Gotham Medium" panose="02000604030000020004" pitchFamily="50" charset="0"/>
                </a:rPr>
                <a:t>Reset</a:t>
              </a:r>
              <a:r>
                <a:rPr sz="1200" b="0" baseline="0">
                  <a:solidFill>
                    <a:schemeClr val="bg2"/>
                  </a:solidFill>
                </a:rPr>
                <a:t> button to reapply the Layout</a:t>
              </a:r>
            </a:p>
          </p:txBody>
        </p:sp>
      </p:grpSp>
      <p:sp>
        <p:nvSpPr>
          <p:cNvPr id="15" name="Picture Placeholder 39"/>
          <p:cNvSpPr>
            <a:spLocks noGrp="1"/>
          </p:cNvSpPr>
          <p:nvPr>
            <p:ph type="pic" sz="quarter" idx="10"/>
          </p:nvPr>
        </p:nvSpPr>
        <p:spPr>
          <a:xfrm>
            <a:off x="6092952" y="71998"/>
            <a:ext cx="6099048" cy="6786001"/>
          </a:xfrm>
        </p:spPr>
        <p:txBody>
          <a:bodyPr bIns="1097280" anchor="ctr"/>
          <a:lstStyle>
            <a:lvl1pPr marL="0" indent="0" algn="ctr">
              <a:buNone/>
              <a:defRPr sz="2400">
                <a:solidFill>
                  <a:schemeClr val="bg1"/>
                </a:solidFill>
              </a:defRPr>
            </a:lvl1pPr>
          </a:lstStyle>
          <a:p>
            <a:r>
              <a:rPr lang="en-US"/>
              <a:t>Click icon to add picture</a:t>
            </a:r>
          </a:p>
        </p:txBody>
      </p:sp>
      <p:sp>
        <p:nvSpPr>
          <p:cNvPr id="17" name="Rectangle 16">
            <a:extLst>
              <a:ext uri="{FF2B5EF4-FFF2-40B4-BE49-F238E27FC236}">
                <a16:creationId xmlns:a16="http://schemas.microsoft.com/office/drawing/2014/main" id="{FAC2883B-E752-B249-8BE3-C916632D1DD6}"/>
              </a:ext>
            </a:extLst>
          </p:cNvPr>
          <p:cNvSpPr/>
          <p:nvPr/>
        </p:nvSpPr>
        <p:spPr>
          <a:xfrm>
            <a:off x="0" y="-1"/>
            <a:ext cx="12192000" cy="72000"/>
          </a:xfrm>
          <a:prstGeom prst="rect">
            <a:avLst/>
          </a:prstGeom>
          <a:gradFill>
            <a:gsLst>
              <a:gs pos="50000">
                <a:schemeClr val="accent5"/>
              </a:gs>
              <a:gs pos="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en-US"/>
          </a:p>
        </p:txBody>
      </p:sp>
      <p:grpSp>
        <p:nvGrpSpPr>
          <p:cNvPr id="18" name="Group 17">
            <a:extLst>
              <a:ext uri="{FF2B5EF4-FFF2-40B4-BE49-F238E27FC236}">
                <a16:creationId xmlns:a16="http://schemas.microsoft.com/office/drawing/2014/main" id="{F8BBCE42-BFBB-E546-A838-9E83EE260B73}"/>
              </a:ext>
            </a:extLst>
          </p:cNvPr>
          <p:cNvGrpSpPr>
            <a:grpSpLocks noChangeAspect="1"/>
          </p:cNvGrpSpPr>
          <p:nvPr/>
        </p:nvGrpSpPr>
        <p:grpSpPr>
          <a:xfrm>
            <a:off x="11236799" y="6273000"/>
            <a:ext cx="365289" cy="255600"/>
            <a:chOff x="6935788" y="3157538"/>
            <a:chExt cx="1136650" cy="795337"/>
          </a:xfrm>
          <a:solidFill>
            <a:schemeClr val="bg1"/>
          </a:solidFill>
        </p:grpSpPr>
        <p:sp>
          <p:nvSpPr>
            <p:cNvPr id="19"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2"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bg1"/>
                </a:solidFill>
              </a:defRPr>
            </a:lvl1pPr>
          </a:lstStyle>
          <a:p>
            <a:r>
              <a:rPr lang="en-US"/>
              <a:t>| </a:t>
            </a:r>
            <a:fld id="{2C8F94F2-79B1-4F8D-B2F0-3428BA660B51}" type="slidenum">
              <a:rPr lang="en-US" smtClean="0"/>
              <a:pPr/>
              <a:t>‹#›</a:t>
            </a:fld>
            <a:endParaRPr lang="en-US"/>
          </a:p>
        </p:txBody>
      </p:sp>
    </p:spTree>
    <p:extLst>
      <p:ext uri="{BB962C8B-B14F-4D97-AF65-F5344CB8AC3E}">
        <p14:creationId xmlns:p14="http://schemas.microsoft.com/office/powerpoint/2010/main" val="919708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Bulleted lis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accent1"/>
              </a:buClr>
              <a:defRPr/>
            </a:lvl1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r>
              <a:rPr lang="en-US"/>
              <a:t>Title of Presentation | Confidential</a:t>
            </a:r>
          </a:p>
        </p:txBody>
      </p:sp>
      <p:sp>
        <p:nvSpPr>
          <p:cNvPr id="7"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a:t>| </a:t>
            </a:r>
            <a:fld id="{2C8F94F2-79B1-4F8D-B2F0-3428BA660B51}" type="slidenum">
              <a:rPr lang="en-US" smtClean="0"/>
              <a:pPr/>
              <a:t>‹#›</a:t>
            </a:fld>
            <a:endParaRPr lang="en-US"/>
          </a:p>
        </p:txBody>
      </p:sp>
    </p:spTree>
    <p:extLst>
      <p:ext uri="{BB962C8B-B14F-4D97-AF65-F5344CB8AC3E}">
        <p14:creationId xmlns:p14="http://schemas.microsoft.com/office/powerpoint/2010/main" val="37861573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Numbered lis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85750" indent="-285750">
              <a:buClr>
                <a:schemeClr val="accent1"/>
              </a:buClr>
              <a:buFont typeface="+mj-lt"/>
              <a:buAutoNum type="arabicPeriod"/>
              <a:defRPr/>
            </a:lvl1pPr>
            <a:lvl2pPr marL="685800" indent="-285750">
              <a:buFont typeface="+mj-lt"/>
              <a:buAutoNum type="arabicPeriod"/>
              <a:defRPr/>
            </a:lvl2pPr>
            <a:lvl3pPr marL="1085850" indent="-28575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r>
              <a:rPr lang="en-US"/>
              <a:t>Title of Presentation | Confidential</a:t>
            </a:r>
          </a:p>
        </p:txBody>
      </p:sp>
      <p:sp>
        <p:nvSpPr>
          <p:cNvPr id="7"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a:t>| </a:t>
            </a:r>
            <a:fld id="{2C8F94F2-79B1-4F8D-B2F0-3428BA660B51}" type="slidenum">
              <a:rPr lang="en-US" smtClean="0"/>
              <a:pPr/>
              <a:t>‹#›</a:t>
            </a:fld>
            <a:endParaRPr lang="en-US"/>
          </a:p>
        </p:txBody>
      </p:sp>
    </p:spTree>
    <p:extLst>
      <p:ext uri="{BB962C8B-B14F-4D97-AF65-F5344CB8AC3E}">
        <p14:creationId xmlns:p14="http://schemas.microsoft.com/office/powerpoint/2010/main" val="6241336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Title of Presentation | Confidential</a:t>
            </a:r>
          </a:p>
        </p:txBody>
      </p:sp>
      <p:sp>
        <p:nvSpPr>
          <p:cNvPr id="5"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a:t>| </a:t>
            </a:r>
            <a:fld id="{2C8F94F2-79B1-4F8D-B2F0-3428BA660B51}" type="slidenum">
              <a:rPr lang="en-US" smtClean="0"/>
              <a:pPr/>
              <a:t>‹#›</a:t>
            </a:fld>
            <a:endParaRPr lang="en-US"/>
          </a:p>
        </p:txBody>
      </p:sp>
    </p:spTree>
    <p:extLst>
      <p:ext uri="{BB962C8B-B14F-4D97-AF65-F5344CB8AC3E}">
        <p14:creationId xmlns:p14="http://schemas.microsoft.com/office/powerpoint/2010/main" val="2661814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Quote slide">
    <p:bg>
      <p:bgPr>
        <a:gradFill>
          <a:gsLst>
            <a:gs pos="50000">
              <a:srgbClr val="5A906C"/>
            </a:gs>
            <a:gs pos="0">
              <a:schemeClr val="bg2"/>
            </a:gs>
            <a:gs pos="100000">
              <a:srgbClr val="B0D235"/>
            </a:gs>
          </a:gsLst>
          <a:lin ang="18900000" scaled="1"/>
        </a:gra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1"/>
                </a:solidFill>
              </a:defRPr>
            </a:lvl1pPr>
          </a:lstStyle>
          <a:p>
            <a:r>
              <a:rPr lang="en-US"/>
              <a:t>Title of Presentation |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r>
              <a:rPr lang="en-US"/>
              <a:t>| </a:t>
            </a:r>
            <a:fld id="{2C8F94F2-79B1-4F8D-B2F0-3428BA660B51}" type="slidenum">
              <a:rPr lang="en-US" smtClean="0"/>
              <a:pPr/>
              <a:t>‹#›</a:t>
            </a:fld>
            <a:endParaRPr lang="en-US"/>
          </a:p>
        </p:txBody>
      </p:sp>
      <p:grpSp>
        <p:nvGrpSpPr>
          <p:cNvPr id="13" name="Group 12">
            <a:extLst>
              <a:ext uri="{FF2B5EF4-FFF2-40B4-BE49-F238E27FC236}">
                <a16:creationId xmlns:a16="http://schemas.microsoft.com/office/drawing/2014/main" id="{F8BBCE42-BFBB-E546-A838-9E83EE260B73}"/>
              </a:ext>
            </a:extLst>
          </p:cNvPr>
          <p:cNvGrpSpPr>
            <a:grpSpLocks noChangeAspect="1"/>
          </p:cNvGrpSpPr>
          <p:nvPr/>
        </p:nvGrpSpPr>
        <p:grpSpPr>
          <a:xfrm>
            <a:off x="11236799" y="6273000"/>
            <a:ext cx="365289" cy="255600"/>
            <a:chOff x="6935788" y="3157538"/>
            <a:chExt cx="1136650" cy="795337"/>
          </a:xfrm>
          <a:solidFill>
            <a:schemeClr val="bg1"/>
          </a:solidFill>
        </p:grpSpPr>
        <p:sp>
          <p:nvSpPr>
            <p:cNvPr id="14"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2" name="Freeform 31"/>
          <p:cNvSpPr>
            <a:spLocks/>
          </p:cNvSpPr>
          <p:nvPr/>
        </p:nvSpPr>
        <p:spPr bwMode="auto">
          <a:xfrm>
            <a:off x="631690" y="481013"/>
            <a:ext cx="1044081" cy="873125"/>
          </a:xfrm>
          <a:custGeom>
            <a:avLst/>
            <a:gdLst>
              <a:gd name="connsiteX0" fmla="*/ 890811 w 1044081"/>
              <a:gd name="connsiteY0" fmla="*/ 0 h 873125"/>
              <a:gd name="connsiteX1" fmla="*/ 916860 w 1044081"/>
              <a:gd name="connsiteY1" fmla="*/ 1667 h 873125"/>
              <a:gd name="connsiteX2" fmla="*/ 935704 w 1044081"/>
              <a:gd name="connsiteY2" fmla="*/ 13894 h 873125"/>
              <a:gd name="connsiteX3" fmla="*/ 939584 w 1044081"/>
              <a:gd name="connsiteY3" fmla="*/ 36681 h 873125"/>
              <a:gd name="connsiteX4" fmla="*/ 914089 w 1044081"/>
              <a:gd name="connsiteY4" fmla="*/ 126717 h 873125"/>
              <a:gd name="connsiteX5" fmla="*/ 891920 w 1044081"/>
              <a:gd name="connsiteY5" fmla="*/ 146169 h 873125"/>
              <a:gd name="connsiteX6" fmla="*/ 695166 w 1044081"/>
              <a:gd name="connsiteY6" fmla="*/ 404050 h 873125"/>
              <a:gd name="connsiteX7" fmla="*/ 790495 w 1044081"/>
              <a:gd name="connsiteY7" fmla="*/ 384597 h 873125"/>
              <a:gd name="connsiteX8" fmla="*/ 866979 w 1044081"/>
              <a:gd name="connsiteY8" fmla="*/ 395713 h 873125"/>
              <a:gd name="connsiteX9" fmla="*/ 1012743 w 1044081"/>
              <a:gd name="connsiteY9" fmla="*/ 510759 h 873125"/>
              <a:gd name="connsiteX10" fmla="*/ 1034913 w 1044081"/>
              <a:gd name="connsiteY10" fmla="*/ 695277 h 873125"/>
              <a:gd name="connsiteX11" fmla="*/ 801579 w 1044081"/>
              <a:gd name="connsiteY11" fmla="*/ 873125 h 873125"/>
              <a:gd name="connsiteX12" fmla="*/ 800471 w 1044081"/>
              <a:gd name="connsiteY12" fmla="*/ 873125 h 873125"/>
              <a:gd name="connsiteX13" fmla="*/ 598175 w 1044081"/>
              <a:gd name="connsiteY13" fmla="*/ 770862 h 873125"/>
              <a:gd name="connsiteX14" fmla="*/ 558270 w 1044081"/>
              <a:gd name="connsiteY14" fmla="*/ 351807 h 873125"/>
              <a:gd name="connsiteX15" fmla="*/ 890811 w 1044081"/>
              <a:gd name="connsiteY15" fmla="*/ 0 h 873125"/>
              <a:gd name="connsiteX16" fmla="*/ 357799 w 1044081"/>
              <a:gd name="connsiteY16" fmla="*/ 0 h 873125"/>
              <a:gd name="connsiteX17" fmla="*/ 383875 w 1044081"/>
              <a:gd name="connsiteY17" fmla="*/ 1667 h 873125"/>
              <a:gd name="connsiteX18" fmla="*/ 402739 w 1044081"/>
              <a:gd name="connsiteY18" fmla="*/ 13894 h 873125"/>
              <a:gd name="connsiteX19" fmla="*/ 406067 w 1044081"/>
              <a:gd name="connsiteY19" fmla="*/ 36681 h 873125"/>
              <a:gd name="connsiteX20" fmla="*/ 381101 w 1044081"/>
              <a:gd name="connsiteY20" fmla="*/ 126717 h 873125"/>
              <a:gd name="connsiteX21" fmla="*/ 358909 w 1044081"/>
              <a:gd name="connsiteY21" fmla="*/ 146169 h 873125"/>
              <a:gd name="connsiteX22" fmla="*/ 161397 w 1044081"/>
              <a:gd name="connsiteY22" fmla="*/ 404050 h 873125"/>
              <a:gd name="connsiteX23" fmla="*/ 257379 w 1044081"/>
              <a:gd name="connsiteY23" fmla="*/ 384597 h 873125"/>
              <a:gd name="connsiteX24" fmla="*/ 333942 w 1044081"/>
              <a:gd name="connsiteY24" fmla="*/ 395713 h 873125"/>
              <a:gd name="connsiteX25" fmla="*/ 479857 w 1044081"/>
              <a:gd name="connsiteY25" fmla="*/ 510759 h 873125"/>
              <a:gd name="connsiteX26" fmla="*/ 502049 w 1044081"/>
              <a:gd name="connsiteY26" fmla="*/ 695277 h 873125"/>
              <a:gd name="connsiteX27" fmla="*/ 268475 w 1044081"/>
              <a:gd name="connsiteY27" fmla="*/ 873125 h 873125"/>
              <a:gd name="connsiteX28" fmla="*/ 267366 w 1044081"/>
              <a:gd name="connsiteY28" fmla="*/ 873125 h 873125"/>
              <a:gd name="connsiteX29" fmla="*/ 64306 w 1044081"/>
              <a:gd name="connsiteY29" fmla="*/ 770862 h 873125"/>
              <a:gd name="connsiteX30" fmla="*/ 24915 w 1044081"/>
              <a:gd name="connsiteY30" fmla="*/ 351807 h 873125"/>
              <a:gd name="connsiteX31" fmla="*/ 357799 w 1044081"/>
              <a:gd name="connsiteY31" fmla="*/ 0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44081" h="873125">
                <a:moveTo>
                  <a:pt x="890811" y="0"/>
                </a:moveTo>
                <a:cubicBezTo>
                  <a:pt x="899679" y="0"/>
                  <a:pt x="908547" y="556"/>
                  <a:pt x="916860" y="1667"/>
                </a:cubicBezTo>
                <a:cubicBezTo>
                  <a:pt x="924620" y="2779"/>
                  <a:pt x="931825" y="7225"/>
                  <a:pt x="935704" y="13894"/>
                </a:cubicBezTo>
                <a:cubicBezTo>
                  <a:pt x="940138" y="20564"/>
                  <a:pt x="941247" y="28900"/>
                  <a:pt x="939584" y="36681"/>
                </a:cubicBezTo>
                <a:cubicBezTo>
                  <a:pt x="939584" y="36681"/>
                  <a:pt x="939584" y="36681"/>
                  <a:pt x="914089" y="126717"/>
                </a:cubicBezTo>
                <a:cubicBezTo>
                  <a:pt x="911318" y="137277"/>
                  <a:pt x="902450" y="144502"/>
                  <a:pt x="891920" y="146169"/>
                </a:cubicBezTo>
                <a:cubicBezTo>
                  <a:pt x="776639" y="163398"/>
                  <a:pt x="718998" y="315681"/>
                  <a:pt x="695166" y="404050"/>
                </a:cubicBezTo>
                <a:cubicBezTo>
                  <a:pt x="720107" y="393490"/>
                  <a:pt x="752252" y="384597"/>
                  <a:pt x="790495" y="384597"/>
                </a:cubicBezTo>
                <a:cubicBezTo>
                  <a:pt x="815435" y="384597"/>
                  <a:pt x="841484" y="388488"/>
                  <a:pt x="866979" y="395713"/>
                </a:cubicBezTo>
                <a:cubicBezTo>
                  <a:pt x="929608" y="413498"/>
                  <a:pt x="981152" y="454625"/>
                  <a:pt x="1012743" y="510759"/>
                </a:cubicBezTo>
                <a:cubicBezTo>
                  <a:pt x="1044335" y="566892"/>
                  <a:pt x="1052648" y="632474"/>
                  <a:pt x="1034913" y="695277"/>
                </a:cubicBezTo>
                <a:cubicBezTo>
                  <a:pt x="1005538" y="799763"/>
                  <a:pt x="909655" y="873125"/>
                  <a:pt x="801579" y="873125"/>
                </a:cubicBezTo>
                <a:cubicBezTo>
                  <a:pt x="801025" y="873125"/>
                  <a:pt x="801025" y="873125"/>
                  <a:pt x="800471" y="873125"/>
                </a:cubicBezTo>
                <a:cubicBezTo>
                  <a:pt x="712902" y="869235"/>
                  <a:pt x="644730" y="835332"/>
                  <a:pt x="598175" y="770862"/>
                </a:cubicBezTo>
                <a:cubicBezTo>
                  <a:pt x="514485" y="655816"/>
                  <a:pt x="524461" y="472966"/>
                  <a:pt x="558270" y="351807"/>
                </a:cubicBezTo>
                <a:cubicBezTo>
                  <a:pt x="615910" y="144502"/>
                  <a:pt x="752806" y="0"/>
                  <a:pt x="890811" y="0"/>
                </a:cubicBezTo>
                <a:close/>
                <a:moveTo>
                  <a:pt x="357799" y="0"/>
                </a:moveTo>
                <a:cubicBezTo>
                  <a:pt x="366676" y="0"/>
                  <a:pt x="374998" y="556"/>
                  <a:pt x="383875" y="1667"/>
                </a:cubicBezTo>
                <a:cubicBezTo>
                  <a:pt x="391642" y="2779"/>
                  <a:pt x="398300" y="7225"/>
                  <a:pt x="402739" y="13894"/>
                </a:cubicBezTo>
                <a:cubicBezTo>
                  <a:pt x="407177" y="20564"/>
                  <a:pt x="408287" y="28900"/>
                  <a:pt x="406067" y="36681"/>
                </a:cubicBezTo>
                <a:cubicBezTo>
                  <a:pt x="406067" y="36681"/>
                  <a:pt x="406067" y="36681"/>
                  <a:pt x="381101" y="126717"/>
                </a:cubicBezTo>
                <a:cubicBezTo>
                  <a:pt x="378327" y="137277"/>
                  <a:pt x="369450" y="144502"/>
                  <a:pt x="358909" y="146169"/>
                </a:cubicBezTo>
                <a:cubicBezTo>
                  <a:pt x="243509" y="163398"/>
                  <a:pt x="185809" y="315681"/>
                  <a:pt x="161397" y="404050"/>
                </a:cubicBezTo>
                <a:cubicBezTo>
                  <a:pt x="186364" y="393490"/>
                  <a:pt x="219097" y="384597"/>
                  <a:pt x="257379" y="384597"/>
                </a:cubicBezTo>
                <a:cubicBezTo>
                  <a:pt x="282345" y="384597"/>
                  <a:pt x="308421" y="388488"/>
                  <a:pt x="333942" y="395713"/>
                </a:cubicBezTo>
                <a:cubicBezTo>
                  <a:pt x="396636" y="413498"/>
                  <a:pt x="448233" y="454625"/>
                  <a:pt x="479857" y="510759"/>
                </a:cubicBezTo>
                <a:cubicBezTo>
                  <a:pt x="511481" y="566892"/>
                  <a:pt x="519248" y="632474"/>
                  <a:pt x="502049" y="695277"/>
                </a:cubicBezTo>
                <a:cubicBezTo>
                  <a:pt x="472644" y="799763"/>
                  <a:pt x="376663" y="873125"/>
                  <a:pt x="268475" y="873125"/>
                </a:cubicBezTo>
                <a:cubicBezTo>
                  <a:pt x="267920" y="873125"/>
                  <a:pt x="267920" y="873125"/>
                  <a:pt x="267366" y="873125"/>
                </a:cubicBezTo>
                <a:cubicBezTo>
                  <a:pt x="179706" y="869235"/>
                  <a:pt x="111465" y="835332"/>
                  <a:pt x="64306" y="770862"/>
                </a:cubicBezTo>
                <a:cubicBezTo>
                  <a:pt x="-18915" y="655816"/>
                  <a:pt x="-8928" y="472966"/>
                  <a:pt x="24915" y="351807"/>
                </a:cubicBezTo>
                <a:cubicBezTo>
                  <a:pt x="82615" y="144502"/>
                  <a:pt x="219652" y="0"/>
                  <a:pt x="3577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33" name="Text Placeholder 28"/>
          <p:cNvSpPr>
            <a:spLocks noGrp="1"/>
          </p:cNvSpPr>
          <p:nvPr>
            <p:ph type="body" sz="quarter" idx="19" hasCustomPrompt="1"/>
          </p:nvPr>
        </p:nvSpPr>
        <p:spPr>
          <a:xfrm>
            <a:off x="2219851" y="5089233"/>
            <a:ext cx="8714014" cy="246221"/>
          </a:xfrm>
        </p:spPr>
        <p:txBody>
          <a:bodyPr wrap="square" anchor="ctr">
            <a:spAutoFit/>
          </a:bodyPr>
          <a:lstStyle>
            <a:lvl1pPr marL="0" indent="0">
              <a:lnSpc>
                <a:spcPct val="100000"/>
              </a:lnSpc>
              <a:spcBef>
                <a:spcPts val="0"/>
              </a:spcBef>
              <a:buFontTx/>
              <a:buNone/>
              <a:defRPr sz="1600" cap="all" spc="300" baseline="0">
                <a:solidFill>
                  <a:schemeClr val="bg1"/>
                </a:solidFill>
                <a:latin typeface="Gotham Rounded Medium" panose="02000000000000000000" pitchFamily="50"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a:t>
            </a:r>
          </a:p>
        </p:txBody>
      </p:sp>
      <p:sp>
        <p:nvSpPr>
          <p:cNvPr id="38" name="Text Placeholder 28"/>
          <p:cNvSpPr>
            <a:spLocks noGrp="1"/>
          </p:cNvSpPr>
          <p:nvPr>
            <p:ph type="body" sz="quarter" idx="20" hasCustomPrompt="1"/>
          </p:nvPr>
        </p:nvSpPr>
        <p:spPr>
          <a:xfrm>
            <a:off x="2219851" y="5473002"/>
            <a:ext cx="8714014" cy="246221"/>
          </a:xfrm>
        </p:spPr>
        <p:txBody>
          <a:bodyPr wrap="square" anchor="ctr">
            <a:spAutoFit/>
          </a:bodyPr>
          <a:lstStyle>
            <a:lvl1pPr marL="0" indent="0">
              <a:lnSpc>
                <a:spcPct val="100000"/>
              </a:lnSpc>
              <a:spcBef>
                <a:spcPts val="0"/>
              </a:spcBef>
              <a:buFontTx/>
              <a:buNone/>
              <a:defRPr sz="1600" cap="none" spc="0" baseline="0">
                <a:solidFill>
                  <a:schemeClr val="bg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Job Title</a:t>
            </a:r>
          </a:p>
        </p:txBody>
      </p:sp>
      <p:sp>
        <p:nvSpPr>
          <p:cNvPr id="21" name="Text Placeholder 28"/>
          <p:cNvSpPr>
            <a:spLocks noGrp="1"/>
          </p:cNvSpPr>
          <p:nvPr>
            <p:ph type="body" sz="quarter" idx="18" hasCustomPrompt="1"/>
          </p:nvPr>
        </p:nvSpPr>
        <p:spPr>
          <a:xfrm>
            <a:off x="2219850" y="876299"/>
            <a:ext cx="8714015" cy="3219451"/>
          </a:xfrm>
        </p:spPr>
        <p:txBody>
          <a:bodyPr anchor="t">
            <a:normAutofit/>
          </a:bodyPr>
          <a:lstStyle>
            <a:lvl1pPr marL="0" indent="0">
              <a:buFontTx/>
              <a:buNone/>
              <a:defRPr sz="30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cxnSp>
        <p:nvCxnSpPr>
          <p:cNvPr id="17" name="Straight Connector 16">
            <a:extLst>
              <a:ext uri="{FF2B5EF4-FFF2-40B4-BE49-F238E27FC236}">
                <a16:creationId xmlns:a16="http://schemas.microsoft.com/office/drawing/2014/main" id="{E6D5F210-9537-FE4C-A81B-BE066CD13273}"/>
              </a:ext>
            </a:extLst>
          </p:cNvPr>
          <p:cNvCxnSpPr>
            <a:cxnSpLocks/>
          </p:cNvCxnSpPr>
          <p:nvPr/>
        </p:nvCxnSpPr>
        <p:spPr>
          <a:xfrm>
            <a:off x="2219850" y="4607792"/>
            <a:ext cx="9972150" cy="0"/>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9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2_Quote slide">
    <p:bg>
      <p:bgPr>
        <a:gradFill>
          <a:gsLst>
            <a:gs pos="50000">
              <a:srgbClr val="0381C2"/>
            </a:gs>
            <a:gs pos="0">
              <a:schemeClr val="bg2"/>
            </a:gs>
            <a:gs pos="100000">
              <a:schemeClr val="accent5"/>
            </a:gs>
          </a:gsLst>
          <a:lin ang="18900000" scaled="1"/>
        </a:gra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1"/>
                </a:solidFill>
              </a:defRPr>
            </a:lvl1pPr>
          </a:lstStyle>
          <a:p>
            <a:r>
              <a:rPr lang="en-US"/>
              <a:t>Title of Presentation |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r>
              <a:rPr lang="en-US"/>
              <a:t>| </a:t>
            </a:r>
            <a:fld id="{2C8F94F2-79B1-4F8D-B2F0-3428BA660B51}" type="slidenum">
              <a:rPr lang="en-US" smtClean="0"/>
              <a:pPr/>
              <a:t>‹#›</a:t>
            </a:fld>
            <a:endParaRPr lang="en-US"/>
          </a:p>
        </p:txBody>
      </p:sp>
      <p:grpSp>
        <p:nvGrpSpPr>
          <p:cNvPr id="13" name="Group 12">
            <a:extLst>
              <a:ext uri="{FF2B5EF4-FFF2-40B4-BE49-F238E27FC236}">
                <a16:creationId xmlns:a16="http://schemas.microsoft.com/office/drawing/2014/main" id="{F8BBCE42-BFBB-E546-A838-9E83EE260B73}"/>
              </a:ext>
            </a:extLst>
          </p:cNvPr>
          <p:cNvGrpSpPr>
            <a:grpSpLocks noChangeAspect="1"/>
          </p:cNvGrpSpPr>
          <p:nvPr/>
        </p:nvGrpSpPr>
        <p:grpSpPr>
          <a:xfrm>
            <a:off x="11236799" y="6273000"/>
            <a:ext cx="365289" cy="255600"/>
            <a:chOff x="6935788" y="3157538"/>
            <a:chExt cx="1136650" cy="795337"/>
          </a:xfrm>
          <a:solidFill>
            <a:schemeClr val="bg1"/>
          </a:solidFill>
        </p:grpSpPr>
        <p:sp>
          <p:nvSpPr>
            <p:cNvPr id="14"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2" name="Freeform 31"/>
          <p:cNvSpPr>
            <a:spLocks/>
          </p:cNvSpPr>
          <p:nvPr/>
        </p:nvSpPr>
        <p:spPr bwMode="auto">
          <a:xfrm>
            <a:off x="631690" y="481013"/>
            <a:ext cx="1044081" cy="873125"/>
          </a:xfrm>
          <a:custGeom>
            <a:avLst/>
            <a:gdLst>
              <a:gd name="connsiteX0" fmla="*/ 890811 w 1044081"/>
              <a:gd name="connsiteY0" fmla="*/ 0 h 873125"/>
              <a:gd name="connsiteX1" fmla="*/ 916860 w 1044081"/>
              <a:gd name="connsiteY1" fmla="*/ 1667 h 873125"/>
              <a:gd name="connsiteX2" fmla="*/ 935704 w 1044081"/>
              <a:gd name="connsiteY2" fmla="*/ 13894 h 873125"/>
              <a:gd name="connsiteX3" fmla="*/ 939584 w 1044081"/>
              <a:gd name="connsiteY3" fmla="*/ 36681 h 873125"/>
              <a:gd name="connsiteX4" fmla="*/ 914089 w 1044081"/>
              <a:gd name="connsiteY4" fmla="*/ 126717 h 873125"/>
              <a:gd name="connsiteX5" fmla="*/ 891920 w 1044081"/>
              <a:gd name="connsiteY5" fmla="*/ 146169 h 873125"/>
              <a:gd name="connsiteX6" fmla="*/ 695166 w 1044081"/>
              <a:gd name="connsiteY6" fmla="*/ 404050 h 873125"/>
              <a:gd name="connsiteX7" fmla="*/ 790495 w 1044081"/>
              <a:gd name="connsiteY7" fmla="*/ 384597 h 873125"/>
              <a:gd name="connsiteX8" fmla="*/ 866979 w 1044081"/>
              <a:gd name="connsiteY8" fmla="*/ 395713 h 873125"/>
              <a:gd name="connsiteX9" fmla="*/ 1012743 w 1044081"/>
              <a:gd name="connsiteY9" fmla="*/ 510759 h 873125"/>
              <a:gd name="connsiteX10" fmla="*/ 1034913 w 1044081"/>
              <a:gd name="connsiteY10" fmla="*/ 695277 h 873125"/>
              <a:gd name="connsiteX11" fmla="*/ 801579 w 1044081"/>
              <a:gd name="connsiteY11" fmla="*/ 873125 h 873125"/>
              <a:gd name="connsiteX12" fmla="*/ 800471 w 1044081"/>
              <a:gd name="connsiteY12" fmla="*/ 873125 h 873125"/>
              <a:gd name="connsiteX13" fmla="*/ 598175 w 1044081"/>
              <a:gd name="connsiteY13" fmla="*/ 770862 h 873125"/>
              <a:gd name="connsiteX14" fmla="*/ 558270 w 1044081"/>
              <a:gd name="connsiteY14" fmla="*/ 351807 h 873125"/>
              <a:gd name="connsiteX15" fmla="*/ 890811 w 1044081"/>
              <a:gd name="connsiteY15" fmla="*/ 0 h 873125"/>
              <a:gd name="connsiteX16" fmla="*/ 357799 w 1044081"/>
              <a:gd name="connsiteY16" fmla="*/ 0 h 873125"/>
              <a:gd name="connsiteX17" fmla="*/ 383875 w 1044081"/>
              <a:gd name="connsiteY17" fmla="*/ 1667 h 873125"/>
              <a:gd name="connsiteX18" fmla="*/ 402739 w 1044081"/>
              <a:gd name="connsiteY18" fmla="*/ 13894 h 873125"/>
              <a:gd name="connsiteX19" fmla="*/ 406067 w 1044081"/>
              <a:gd name="connsiteY19" fmla="*/ 36681 h 873125"/>
              <a:gd name="connsiteX20" fmla="*/ 381101 w 1044081"/>
              <a:gd name="connsiteY20" fmla="*/ 126717 h 873125"/>
              <a:gd name="connsiteX21" fmla="*/ 358909 w 1044081"/>
              <a:gd name="connsiteY21" fmla="*/ 146169 h 873125"/>
              <a:gd name="connsiteX22" fmla="*/ 161397 w 1044081"/>
              <a:gd name="connsiteY22" fmla="*/ 404050 h 873125"/>
              <a:gd name="connsiteX23" fmla="*/ 257379 w 1044081"/>
              <a:gd name="connsiteY23" fmla="*/ 384597 h 873125"/>
              <a:gd name="connsiteX24" fmla="*/ 333942 w 1044081"/>
              <a:gd name="connsiteY24" fmla="*/ 395713 h 873125"/>
              <a:gd name="connsiteX25" fmla="*/ 479857 w 1044081"/>
              <a:gd name="connsiteY25" fmla="*/ 510759 h 873125"/>
              <a:gd name="connsiteX26" fmla="*/ 502049 w 1044081"/>
              <a:gd name="connsiteY26" fmla="*/ 695277 h 873125"/>
              <a:gd name="connsiteX27" fmla="*/ 268475 w 1044081"/>
              <a:gd name="connsiteY27" fmla="*/ 873125 h 873125"/>
              <a:gd name="connsiteX28" fmla="*/ 267366 w 1044081"/>
              <a:gd name="connsiteY28" fmla="*/ 873125 h 873125"/>
              <a:gd name="connsiteX29" fmla="*/ 64306 w 1044081"/>
              <a:gd name="connsiteY29" fmla="*/ 770862 h 873125"/>
              <a:gd name="connsiteX30" fmla="*/ 24915 w 1044081"/>
              <a:gd name="connsiteY30" fmla="*/ 351807 h 873125"/>
              <a:gd name="connsiteX31" fmla="*/ 357799 w 1044081"/>
              <a:gd name="connsiteY31" fmla="*/ 0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44081" h="873125">
                <a:moveTo>
                  <a:pt x="890811" y="0"/>
                </a:moveTo>
                <a:cubicBezTo>
                  <a:pt x="899679" y="0"/>
                  <a:pt x="908547" y="556"/>
                  <a:pt x="916860" y="1667"/>
                </a:cubicBezTo>
                <a:cubicBezTo>
                  <a:pt x="924620" y="2779"/>
                  <a:pt x="931825" y="7225"/>
                  <a:pt x="935704" y="13894"/>
                </a:cubicBezTo>
                <a:cubicBezTo>
                  <a:pt x="940138" y="20564"/>
                  <a:pt x="941247" y="28900"/>
                  <a:pt x="939584" y="36681"/>
                </a:cubicBezTo>
                <a:cubicBezTo>
                  <a:pt x="939584" y="36681"/>
                  <a:pt x="939584" y="36681"/>
                  <a:pt x="914089" y="126717"/>
                </a:cubicBezTo>
                <a:cubicBezTo>
                  <a:pt x="911318" y="137277"/>
                  <a:pt x="902450" y="144502"/>
                  <a:pt x="891920" y="146169"/>
                </a:cubicBezTo>
                <a:cubicBezTo>
                  <a:pt x="776639" y="163398"/>
                  <a:pt x="718998" y="315681"/>
                  <a:pt x="695166" y="404050"/>
                </a:cubicBezTo>
                <a:cubicBezTo>
                  <a:pt x="720107" y="393490"/>
                  <a:pt x="752252" y="384597"/>
                  <a:pt x="790495" y="384597"/>
                </a:cubicBezTo>
                <a:cubicBezTo>
                  <a:pt x="815435" y="384597"/>
                  <a:pt x="841484" y="388488"/>
                  <a:pt x="866979" y="395713"/>
                </a:cubicBezTo>
                <a:cubicBezTo>
                  <a:pt x="929608" y="413498"/>
                  <a:pt x="981152" y="454625"/>
                  <a:pt x="1012743" y="510759"/>
                </a:cubicBezTo>
                <a:cubicBezTo>
                  <a:pt x="1044335" y="566892"/>
                  <a:pt x="1052648" y="632474"/>
                  <a:pt x="1034913" y="695277"/>
                </a:cubicBezTo>
                <a:cubicBezTo>
                  <a:pt x="1005538" y="799763"/>
                  <a:pt x="909655" y="873125"/>
                  <a:pt x="801579" y="873125"/>
                </a:cubicBezTo>
                <a:cubicBezTo>
                  <a:pt x="801025" y="873125"/>
                  <a:pt x="801025" y="873125"/>
                  <a:pt x="800471" y="873125"/>
                </a:cubicBezTo>
                <a:cubicBezTo>
                  <a:pt x="712902" y="869235"/>
                  <a:pt x="644730" y="835332"/>
                  <a:pt x="598175" y="770862"/>
                </a:cubicBezTo>
                <a:cubicBezTo>
                  <a:pt x="514485" y="655816"/>
                  <a:pt x="524461" y="472966"/>
                  <a:pt x="558270" y="351807"/>
                </a:cubicBezTo>
                <a:cubicBezTo>
                  <a:pt x="615910" y="144502"/>
                  <a:pt x="752806" y="0"/>
                  <a:pt x="890811" y="0"/>
                </a:cubicBezTo>
                <a:close/>
                <a:moveTo>
                  <a:pt x="357799" y="0"/>
                </a:moveTo>
                <a:cubicBezTo>
                  <a:pt x="366676" y="0"/>
                  <a:pt x="374998" y="556"/>
                  <a:pt x="383875" y="1667"/>
                </a:cubicBezTo>
                <a:cubicBezTo>
                  <a:pt x="391642" y="2779"/>
                  <a:pt x="398300" y="7225"/>
                  <a:pt x="402739" y="13894"/>
                </a:cubicBezTo>
                <a:cubicBezTo>
                  <a:pt x="407177" y="20564"/>
                  <a:pt x="408287" y="28900"/>
                  <a:pt x="406067" y="36681"/>
                </a:cubicBezTo>
                <a:cubicBezTo>
                  <a:pt x="406067" y="36681"/>
                  <a:pt x="406067" y="36681"/>
                  <a:pt x="381101" y="126717"/>
                </a:cubicBezTo>
                <a:cubicBezTo>
                  <a:pt x="378327" y="137277"/>
                  <a:pt x="369450" y="144502"/>
                  <a:pt x="358909" y="146169"/>
                </a:cubicBezTo>
                <a:cubicBezTo>
                  <a:pt x="243509" y="163398"/>
                  <a:pt x="185809" y="315681"/>
                  <a:pt x="161397" y="404050"/>
                </a:cubicBezTo>
                <a:cubicBezTo>
                  <a:pt x="186364" y="393490"/>
                  <a:pt x="219097" y="384597"/>
                  <a:pt x="257379" y="384597"/>
                </a:cubicBezTo>
                <a:cubicBezTo>
                  <a:pt x="282345" y="384597"/>
                  <a:pt x="308421" y="388488"/>
                  <a:pt x="333942" y="395713"/>
                </a:cubicBezTo>
                <a:cubicBezTo>
                  <a:pt x="396636" y="413498"/>
                  <a:pt x="448233" y="454625"/>
                  <a:pt x="479857" y="510759"/>
                </a:cubicBezTo>
                <a:cubicBezTo>
                  <a:pt x="511481" y="566892"/>
                  <a:pt x="519248" y="632474"/>
                  <a:pt x="502049" y="695277"/>
                </a:cubicBezTo>
                <a:cubicBezTo>
                  <a:pt x="472644" y="799763"/>
                  <a:pt x="376663" y="873125"/>
                  <a:pt x="268475" y="873125"/>
                </a:cubicBezTo>
                <a:cubicBezTo>
                  <a:pt x="267920" y="873125"/>
                  <a:pt x="267920" y="873125"/>
                  <a:pt x="267366" y="873125"/>
                </a:cubicBezTo>
                <a:cubicBezTo>
                  <a:pt x="179706" y="869235"/>
                  <a:pt x="111465" y="835332"/>
                  <a:pt x="64306" y="770862"/>
                </a:cubicBezTo>
                <a:cubicBezTo>
                  <a:pt x="-18915" y="655816"/>
                  <a:pt x="-8928" y="472966"/>
                  <a:pt x="24915" y="351807"/>
                </a:cubicBezTo>
                <a:cubicBezTo>
                  <a:pt x="82615" y="144502"/>
                  <a:pt x="219652" y="0"/>
                  <a:pt x="3577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33" name="Text Placeholder 28"/>
          <p:cNvSpPr>
            <a:spLocks noGrp="1"/>
          </p:cNvSpPr>
          <p:nvPr>
            <p:ph type="body" sz="quarter" idx="19" hasCustomPrompt="1"/>
          </p:nvPr>
        </p:nvSpPr>
        <p:spPr>
          <a:xfrm>
            <a:off x="2219851" y="5089233"/>
            <a:ext cx="8714014" cy="246221"/>
          </a:xfrm>
        </p:spPr>
        <p:txBody>
          <a:bodyPr wrap="square" anchor="ctr">
            <a:spAutoFit/>
          </a:bodyPr>
          <a:lstStyle>
            <a:lvl1pPr marL="0" indent="0">
              <a:lnSpc>
                <a:spcPct val="100000"/>
              </a:lnSpc>
              <a:spcBef>
                <a:spcPts val="0"/>
              </a:spcBef>
              <a:buFontTx/>
              <a:buNone/>
              <a:defRPr sz="1600" cap="all" spc="300" baseline="0">
                <a:solidFill>
                  <a:schemeClr val="bg1"/>
                </a:solidFill>
                <a:latin typeface="Gotham Rounded Medium" panose="02000000000000000000" pitchFamily="50"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a:t>
            </a:r>
          </a:p>
        </p:txBody>
      </p:sp>
      <p:sp>
        <p:nvSpPr>
          <p:cNvPr id="38" name="Text Placeholder 28"/>
          <p:cNvSpPr>
            <a:spLocks noGrp="1"/>
          </p:cNvSpPr>
          <p:nvPr>
            <p:ph type="body" sz="quarter" idx="20" hasCustomPrompt="1"/>
          </p:nvPr>
        </p:nvSpPr>
        <p:spPr>
          <a:xfrm>
            <a:off x="2219851" y="5473002"/>
            <a:ext cx="8714014" cy="246221"/>
          </a:xfrm>
        </p:spPr>
        <p:txBody>
          <a:bodyPr wrap="square" anchor="ctr">
            <a:spAutoFit/>
          </a:bodyPr>
          <a:lstStyle>
            <a:lvl1pPr marL="0" indent="0">
              <a:lnSpc>
                <a:spcPct val="100000"/>
              </a:lnSpc>
              <a:spcBef>
                <a:spcPts val="0"/>
              </a:spcBef>
              <a:buFontTx/>
              <a:buNone/>
              <a:defRPr sz="1600" cap="none" spc="0" baseline="0">
                <a:solidFill>
                  <a:schemeClr val="bg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Job Title</a:t>
            </a:r>
          </a:p>
        </p:txBody>
      </p:sp>
      <p:sp>
        <p:nvSpPr>
          <p:cNvPr id="21" name="Text Placeholder 28"/>
          <p:cNvSpPr>
            <a:spLocks noGrp="1"/>
          </p:cNvSpPr>
          <p:nvPr>
            <p:ph type="body" sz="quarter" idx="18" hasCustomPrompt="1"/>
          </p:nvPr>
        </p:nvSpPr>
        <p:spPr>
          <a:xfrm>
            <a:off x="2219850" y="876299"/>
            <a:ext cx="8714015" cy="3219451"/>
          </a:xfrm>
        </p:spPr>
        <p:txBody>
          <a:bodyPr anchor="t">
            <a:normAutofit/>
          </a:bodyPr>
          <a:lstStyle>
            <a:lvl1pPr marL="0" indent="0">
              <a:buFontTx/>
              <a:buNone/>
              <a:defRPr sz="30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cxnSp>
        <p:nvCxnSpPr>
          <p:cNvPr id="17" name="Straight Connector 16">
            <a:extLst>
              <a:ext uri="{FF2B5EF4-FFF2-40B4-BE49-F238E27FC236}">
                <a16:creationId xmlns:a16="http://schemas.microsoft.com/office/drawing/2014/main" id="{E6D5F210-9537-FE4C-A81B-BE066CD13273}"/>
              </a:ext>
            </a:extLst>
          </p:cNvPr>
          <p:cNvCxnSpPr>
            <a:cxnSpLocks/>
          </p:cNvCxnSpPr>
          <p:nvPr/>
        </p:nvCxnSpPr>
        <p:spPr>
          <a:xfrm>
            <a:off x="2219850" y="4607792"/>
            <a:ext cx="9972150" cy="0"/>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0409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ree icon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1"/>
          </p:nvPr>
        </p:nvSpPr>
        <p:spPr/>
        <p:txBody>
          <a:bodyPr/>
          <a:lstStyle/>
          <a:p>
            <a:r>
              <a:rPr lang="en-US"/>
              <a:t>Title of Presentation | Confidential</a:t>
            </a:r>
          </a:p>
        </p:txBody>
      </p:sp>
      <p:sp>
        <p:nvSpPr>
          <p:cNvPr id="8" name="Content Placeholder 2"/>
          <p:cNvSpPr>
            <a:spLocks noGrp="1"/>
          </p:cNvSpPr>
          <p:nvPr>
            <p:ph idx="1" hasCustomPrompt="1"/>
          </p:nvPr>
        </p:nvSpPr>
        <p:spPr>
          <a:xfrm>
            <a:off x="609600" y="1371600"/>
            <a:ext cx="10972800" cy="723900"/>
          </a:xfrm>
        </p:spPr>
        <p:txBody>
          <a:bodyPr/>
          <a:lstStyle>
            <a:lvl1pPr marL="0" indent="0">
              <a:buNone/>
              <a:defRPr sz="2000" baseline="0">
                <a:solidFill>
                  <a:srgbClr val="1E1E1E"/>
                </a:soli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Sub-title goes here</a:t>
            </a:r>
          </a:p>
        </p:txBody>
      </p:sp>
      <p:sp>
        <p:nvSpPr>
          <p:cNvPr id="11" name="Content Placeholder 2"/>
          <p:cNvSpPr>
            <a:spLocks noGrp="1"/>
          </p:cNvSpPr>
          <p:nvPr>
            <p:ph idx="13" hasCustomPrompt="1"/>
          </p:nvPr>
        </p:nvSpPr>
        <p:spPr>
          <a:xfrm>
            <a:off x="609600" y="3920058"/>
            <a:ext cx="2838450" cy="258532"/>
          </a:xfrm>
        </p:spPr>
        <p:txBody>
          <a:bodyPr wrap="square">
            <a:spAutoFit/>
          </a:bodyPr>
          <a:lstStyle>
            <a:lvl1pPr marL="0" indent="0" algn="ctr">
              <a:buNone/>
              <a:defRPr sz="14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12" name="Content Placeholder 2"/>
          <p:cNvSpPr>
            <a:spLocks noGrp="1"/>
          </p:cNvSpPr>
          <p:nvPr>
            <p:ph idx="14"/>
          </p:nvPr>
        </p:nvSpPr>
        <p:spPr>
          <a:xfrm>
            <a:off x="609600" y="4321694"/>
            <a:ext cx="2838450" cy="1679056"/>
          </a:xfrm>
        </p:spPr>
        <p:txBody>
          <a:bodyPr/>
          <a:lstStyle>
            <a:lvl1pPr marL="0" indent="0" algn="ctr">
              <a:buNone/>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Content Placeholder 2"/>
          <p:cNvSpPr>
            <a:spLocks noGrp="1"/>
          </p:cNvSpPr>
          <p:nvPr>
            <p:ph idx="15" hasCustomPrompt="1"/>
          </p:nvPr>
        </p:nvSpPr>
        <p:spPr>
          <a:xfrm>
            <a:off x="4676775" y="3920058"/>
            <a:ext cx="2838450" cy="258532"/>
          </a:xfrm>
        </p:spPr>
        <p:txBody>
          <a:bodyPr wrap="square">
            <a:spAutoFit/>
          </a:bodyPr>
          <a:lstStyle>
            <a:lvl1pPr marL="0" indent="0" algn="ctr">
              <a:buNone/>
              <a:defRPr sz="14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14" name="Content Placeholder 2"/>
          <p:cNvSpPr>
            <a:spLocks noGrp="1"/>
          </p:cNvSpPr>
          <p:nvPr>
            <p:ph idx="16"/>
          </p:nvPr>
        </p:nvSpPr>
        <p:spPr>
          <a:xfrm>
            <a:off x="4676775" y="4321694"/>
            <a:ext cx="2838450" cy="1679056"/>
          </a:xfrm>
        </p:spPr>
        <p:txBody>
          <a:bodyPr/>
          <a:lstStyle>
            <a:lvl1pPr marL="0" indent="0" algn="ctr">
              <a:buNone/>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5" name="Content Placeholder 2"/>
          <p:cNvSpPr>
            <a:spLocks noGrp="1"/>
          </p:cNvSpPr>
          <p:nvPr>
            <p:ph idx="17" hasCustomPrompt="1"/>
          </p:nvPr>
        </p:nvSpPr>
        <p:spPr>
          <a:xfrm>
            <a:off x="8743950" y="3920058"/>
            <a:ext cx="2838450" cy="258532"/>
          </a:xfrm>
        </p:spPr>
        <p:txBody>
          <a:bodyPr wrap="square">
            <a:spAutoFit/>
          </a:bodyPr>
          <a:lstStyle>
            <a:lvl1pPr marL="0" indent="0" algn="ctr">
              <a:buNone/>
              <a:defRPr sz="14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16" name="Content Placeholder 2"/>
          <p:cNvSpPr>
            <a:spLocks noGrp="1"/>
          </p:cNvSpPr>
          <p:nvPr>
            <p:ph idx="18"/>
          </p:nvPr>
        </p:nvSpPr>
        <p:spPr>
          <a:xfrm>
            <a:off x="8743950" y="4321694"/>
            <a:ext cx="2838450" cy="1679056"/>
          </a:xfrm>
        </p:spPr>
        <p:txBody>
          <a:bodyPr/>
          <a:lstStyle>
            <a:lvl1pPr marL="0" indent="0" algn="ctr">
              <a:buNone/>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8" name="Picture Placeholder 17"/>
          <p:cNvSpPr>
            <a:spLocks noGrp="1"/>
          </p:cNvSpPr>
          <p:nvPr>
            <p:ph type="pic" sz="quarter" idx="19" hasCustomPrompt="1"/>
          </p:nvPr>
        </p:nvSpPr>
        <p:spPr>
          <a:xfrm>
            <a:off x="1571625" y="2586132"/>
            <a:ext cx="914400" cy="914400"/>
          </a:xfrm>
        </p:spPr>
        <p:txBody>
          <a:bodyPr/>
          <a:lstStyle>
            <a:lvl1pPr marL="0" indent="0" algn="ctr">
              <a:buNone/>
              <a:defRPr sz="1100"/>
            </a:lvl1pPr>
          </a:lstStyle>
          <a:p>
            <a:r>
              <a:rPr lang="en-IN"/>
              <a:t>Icon</a:t>
            </a:r>
            <a:endParaRPr lang="en-US"/>
          </a:p>
        </p:txBody>
      </p:sp>
      <p:sp>
        <p:nvSpPr>
          <p:cNvPr id="20" name="Picture Placeholder 17"/>
          <p:cNvSpPr>
            <a:spLocks noGrp="1"/>
          </p:cNvSpPr>
          <p:nvPr>
            <p:ph type="pic" sz="quarter" idx="20" hasCustomPrompt="1"/>
          </p:nvPr>
        </p:nvSpPr>
        <p:spPr>
          <a:xfrm>
            <a:off x="5638800" y="2586132"/>
            <a:ext cx="914400" cy="914400"/>
          </a:xfrm>
        </p:spPr>
        <p:txBody>
          <a:bodyPr/>
          <a:lstStyle>
            <a:lvl1pPr marL="0" indent="0" algn="ctr">
              <a:buNone/>
              <a:defRPr sz="1100"/>
            </a:lvl1pPr>
          </a:lstStyle>
          <a:p>
            <a:r>
              <a:rPr lang="en-IN"/>
              <a:t>Icon</a:t>
            </a:r>
            <a:endParaRPr lang="en-US"/>
          </a:p>
        </p:txBody>
      </p:sp>
      <p:sp>
        <p:nvSpPr>
          <p:cNvPr id="21" name="Picture Placeholder 17"/>
          <p:cNvSpPr>
            <a:spLocks noGrp="1"/>
          </p:cNvSpPr>
          <p:nvPr>
            <p:ph type="pic" sz="quarter" idx="21" hasCustomPrompt="1"/>
          </p:nvPr>
        </p:nvSpPr>
        <p:spPr>
          <a:xfrm>
            <a:off x="9705975" y="2586132"/>
            <a:ext cx="914400" cy="914400"/>
          </a:xfrm>
        </p:spPr>
        <p:txBody>
          <a:bodyPr/>
          <a:lstStyle>
            <a:lvl1pPr marL="0" indent="0" algn="ctr">
              <a:buNone/>
              <a:defRPr sz="1100"/>
            </a:lvl1pPr>
          </a:lstStyle>
          <a:p>
            <a:r>
              <a:rPr lang="en-IN"/>
              <a:t>Icon</a:t>
            </a:r>
            <a:endParaRPr lang="en-US"/>
          </a:p>
        </p:txBody>
      </p:sp>
      <p:sp>
        <p:nvSpPr>
          <p:cNvPr id="22"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a:t>| </a:t>
            </a:r>
            <a:fld id="{2C8F94F2-79B1-4F8D-B2F0-3428BA660B51}" type="slidenum">
              <a:rPr lang="en-US" smtClean="0"/>
              <a:pPr/>
              <a:t>‹#›</a:t>
            </a:fld>
            <a:endParaRPr lang="en-US"/>
          </a:p>
        </p:txBody>
      </p:sp>
    </p:spTree>
    <p:extLst>
      <p:ext uri="{BB962C8B-B14F-4D97-AF65-F5344CB8AC3E}">
        <p14:creationId xmlns:p14="http://schemas.microsoft.com/office/powerpoint/2010/main" val="797209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our icon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1"/>
          </p:nvPr>
        </p:nvSpPr>
        <p:spPr/>
        <p:txBody>
          <a:bodyPr/>
          <a:lstStyle/>
          <a:p>
            <a:r>
              <a:rPr lang="en-US"/>
              <a:t>Title of Presentation | Confidential</a:t>
            </a:r>
          </a:p>
        </p:txBody>
      </p:sp>
      <p:sp>
        <p:nvSpPr>
          <p:cNvPr id="8" name="Content Placeholder 2"/>
          <p:cNvSpPr>
            <a:spLocks noGrp="1"/>
          </p:cNvSpPr>
          <p:nvPr>
            <p:ph idx="1" hasCustomPrompt="1"/>
          </p:nvPr>
        </p:nvSpPr>
        <p:spPr>
          <a:xfrm>
            <a:off x="609600" y="1371600"/>
            <a:ext cx="10972800" cy="723900"/>
          </a:xfrm>
        </p:spPr>
        <p:txBody>
          <a:bodyPr/>
          <a:lstStyle>
            <a:lvl1pPr marL="0" indent="0">
              <a:buNone/>
              <a:defRPr sz="2000" baseline="0">
                <a:solidFill>
                  <a:srgbClr val="1E1E1E"/>
                </a:soli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Sub-title goes here</a:t>
            </a:r>
          </a:p>
        </p:txBody>
      </p:sp>
      <p:sp>
        <p:nvSpPr>
          <p:cNvPr id="11" name="Content Placeholder 2"/>
          <p:cNvSpPr>
            <a:spLocks noGrp="1"/>
          </p:cNvSpPr>
          <p:nvPr>
            <p:ph idx="13" hasCustomPrompt="1"/>
          </p:nvPr>
        </p:nvSpPr>
        <p:spPr>
          <a:xfrm>
            <a:off x="609600" y="3920058"/>
            <a:ext cx="2453640" cy="258532"/>
          </a:xfrm>
        </p:spPr>
        <p:txBody>
          <a:bodyPr wrap="square">
            <a:spAutoFit/>
          </a:bodyPr>
          <a:lstStyle>
            <a:lvl1pPr marL="0" indent="0" algn="ctr">
              <a:buNone/>
              <a:defRPr sz="14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12" name="Content Placeholder 2"/>
          <p:cNvSpPr>
            <a:spLocks noGrp="1"/>
          </p:cNvSpPr>
          <p:nvPr>
            <p:ph idx="14"/>
          </p:nvPr>
        </p:nvSpPr>
        <p:spPr>
          <a:xfrm>
            <a:off x="609600" y="4321695"/>
            <a:ext cx="2453640" cy="1679056"/>
          </a:xfrm>
        </p:spPr>
        <p:txBody>
          <a:bodyPr/>
          <a:lstStyle>
            <a:lvl1pPr marL="0" indent="0" algn="ctr">
              <a:buNone/>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Content Placeholder 2"/>
          <p:cNvSpPr>
            <a:spLocks noGrp="1"/>
          </p:cNvSpPr>
          <p:nvPr>
            <p:ph idx="15" hasCustomPrompt="1"/>
          </p:nvPr>
        </p:nvSpPr>
        <p:spPr>
          <a:xfrm>
            <a:off x="3449320" y="3920058"/>
            <a:ext cx="2453640" cy="258532"/>
          </a:xfrm>
        </p:spPr>
        <p:txBody>
          <a:bodyPr wrap="square">
            <a:spAutoFit/>
          </a:bodyPr>
          <a:lstStyle>
            <a:lvl1pPr marL="0" indent="0" algn="ctr">
              <a:buNone/>
              <a:defRPr sz="14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14" name="Content Placeholder 2"/>
          <p:cNvSpPr>
            <a:spLocks noGrp="1"/>
          </p:cNvSpPr>
          <p:nvPr>
            <p:ph idx="16"/>
          </p:nvPr>
        </p:nvSpPr>
        <p:spPr>
          <a:xfrm>
            <a:off x="3449320" y="4321695"/>
            <a:ext cx="2453640" cy="1679056"/>
          </a:xfrm>
        </p:spPr>
        <p:txBody>
          <a:bodyPr/>
          <a:lstStyle>
            <a:lvl1pPr marL="0" indent="0" algn="ctr">
              <a:buNone/>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5" name="Content Placeholder 2"/>
          <p:cNvSpPr>
            <a:spLocks noGrp="1"/>
          </p:cNvSpPr>
          <p:nvPr>
            <p:ph idx="17" hasCustomPrompt="1"/>
          </p:nvPr>
        </p:nvSpPr>
        <p:spPr>
          <a:xfrm>
            <a:off x="9128760" y="3920058"/>
            <a:ext cx="2453640" cy="258532"/>
          </a:xfrm>
        </p:spPr>
        <p:txBody>
          <a:bodyPr wrap="square">
            <a:spAutoFit/>
          </a:bodyPr>
          <a:lstStyle>
            <a:lvl1pPr marL="0" indent="0" algn="ctr">
              <a:buNone/>
              <a:defRPr sz="14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16" name="Content Placeholder 2"/>
          <p:cNvSpPr>
            <a:spLocks noGrp="1"/>
          </p:cNvSpPr>
          <p:nvPr>
            <p:ph idx="18"/>
          </p:nvPr>
        </p:nvSpPr>
        <p:spPr>
          <a:xfrm>
            <a:off x="9128760" y="4321695"/>
            <a:ext cx="2453640" cy="1679056"/>
          </a:xfrm>
        </p:spPr>
        <p:txBody>
          <a:bodyPr/>
          <a:lstStyle>
            <a:lvl1pPr marL="0" indent="0" algn="ctr">
              <a:buNone/>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8" name="Picture Placeholder 17"/>
          <p:cNvSpPr>
            <a:spLocks noGrp="1"/>
          </p:cNvSpPr>
          <p:nvPr>
            <p:ph type="pic" sz="quarter" idx="19" hasCustomPrompt="1"/>
          </p:nvPr>
        </p:nvSpPr>
        <p:spPr>
          <a:xfrm>
            <a:off x="1379220" y="2586132"/>
            <a:ext cx="914400" cy="914400"/>
          </a:xfrm>
        </p:spPr>
        <p:txBody>
          <a:bodyPr/>
          <a:lstStyle>
            <a:lvl1pPr marL="0" indent="0" algn="ctr">
              <a:buNone/>
              <a:defRPr sz="1100"/>
            </a:lvl1pPr>
          </a:lstStyle>
          <a:p>
            <a:r>
              <a:rPr lang="en-IN"/>
              <a:t>Icon</a:t>
            </a:r>
            <a:endParaRPr lang="en-US"/>
          </a:p>
        </p:txBody>
      </p:sp>
      <p:sp>
        <p:nvSpPr>
          <p:cNvPr id="20" name="Picture Placeholder 17"/>
          <p:cNvSpPr>
            <a:spLocks noGrp="1"/>
          </p:cNvSpPr>
          <p:nvPr>
            <p:ph type="pic" sz="quarter" idx="20" hasCustomPrompt="1"/>
          </p:nvPr>
        </p:nvSpPr>
        <p:spPr>
          <a:xfrm>
            <a:off x="7058660" y="2586132"/>
            <a:ext cx="914400" cy="914400"/>
          </a:xfrm>
        </p:spPr>
        <p:txBody>
          <a:bodyPr/>
          <a:lstStyle>
            <a:lvl1pPr marL="0" indent="0" algn="ctr">
              <a:buNone/>
              <a:defRPr sz="1100"/>
            </a:lvl1pPr>
          </a:lstStyle>
          <a:p>
            <a:r>
              <a:rPr lang="en-IN"/>
              <a:t>Icon</a:t>
            </a:r>
            <a:endParaRPr lang="en-US"/>
          </a:p>
        </p:txBody>
      </p:sp>
      <p:sp>
        <p:nvSpPr>
          <p:cNvPr id="21" name="Picture Placeholder 17"/>
          <p:cNvSpPr>
            <a:spLocks noGrp="1"/>
          </p:cNvSpPr>
          <p:nvPr>
            <p:ph type="pic" sz="quarter" idx="21" hasCustomPrompt="1"/>
          </p:nvPr>
        </p:nvSpPr>
        <p:spPr>
          <a:xfrm>
            <a:off x="9898380" y="2586132"/>
            <a:ext cx="914400" cy="914400"/>
          </a:xfrm>
        </p:spPr>
        <p:txBody>
          <a:bodyPr/>
          <a:lstStyle>
            <a:lvl1pPr marL="0" indent="0" algn="ctr">
              <a:buNone/>
              <a:defRPr sz="1100"/>
            </a:lvl1pPr>
          </a:lstStyle>
          <a:p>
            <a:r>
              <a:rPr lang="en-IN"/>
              <a:t>Icon</a:t>
            </a:r>
            <a:endParaRPr lang="en-US"/>
          </a:p>
        </p:txBody>
      </p:sp>
      <p:sp>
        <p:nvSpPr>
          <p:cNvPr id="17" name="Content Placeholder 2"/>
          <p:cNvSpPr>
            <a:spLocks noGrp="1"/>
          </p:cNvSpPr>
          <p:nvPr>
            <p:ph idx="22" hasCustomPrompt="1"/>
          </p:nvPr>
        </p:nvSpPr>
        <p:spPr>
          <a:xfrm>
            <a:off x="6289040" y="3920058"/>
            <a:ext cx="2453640" cy="258532"/>
          </a:xfrm>
        </p:spPr>
        <p:txBody>
          <a:bodyPr wrap="square">
            <a:spAutoFit/>
          </a:bodyPr>
          <a:lstStyle>
            <a:lvl1pPr marL="0" indent="0" algn="ctr">
              <a:buNone/>
              <a:defRPr sz="14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19" name="Content Placeholder 2"/>
          <p:cNvSpPr>
            <a:spLocks noGrp="1"/>
          </p:cNvSpPr>
          <p:nvPr>
            <p:ph idx="23"/>
          </p:nvPr>
        </p:nvSpPr>
        <p:spPr>
          <a:xfrm>
            <a:off x="6289040" y="4321695"/>
            <a:ext cx="2453640" cy="1679056"/>
          </a:xfrm>
        </p:spPr>
        <p:txBody>
          <a:bodyPr/>
          <a:lstStyle>
            <a:lvl1pPr marL="0" indent="0" algn="ctr">
              <a:buNone/>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22" name="Picture Placeholder 17"/>
          <p:cNvSpPr>
            <a:spLocks noGrp="1"/>
          </p:cNvSpPr>
          <p:nvPr>
            <p:ph type="pic" sz="quarter" idx="24" hasCustomPrompt="1"/>
          </p:nvPr>
        </p:nvSpPr>
        <p:spPr>
          <a:xfrm>
            <a:off x="4218940" y="2586132"/>
            <a:ext cx="914400" cy="914400"/>
          </a:xfrm>
        </p:spPr>
        <p:txBody>
          <a:bodyPr/>
          <a:lstStyle>
            <a:lvl1pPr marL="0" indent="0" algn="ctr">
              <a:buNone/>
              <a:defRPr sz="1100"/>
            </a:lvl1pPr>
          </a:lstStyle>
          <a:p>
            <a:r>
              <a:rPr lang="en-IN"/>
              <a:t>Icon</a:t>
            </a:r>
            <a:endParaRPr lang="en-US"/>
          </a:p>
        </p:txBody>
      </p:sp>
      <p:sp>
        <p:nvSpPr>
          <p:cNvPr id="24"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a:t>| </a:t>
            </a:r>
            <a:fld id="{2C8F94F2-79B1-4F8D-B2F0-3428BA660B51}" type="slidenum">
              <a:rPr lang="en-US" smtClean="0"/>
              <a:pPr/>
              <a:t>‹#›</a:t>
            </a:fld>
            <a:endParaRPr lang="en-US"/>
          </a:p>
        </p:txBody>
      </p:sp>
    </p:spTree>
    <p:extLst>
      <p:ext uri="{BB962C8B-B14F-4D97-AF65-F5344CB8AC3E}">
        <p14:creationId xmlns:p14="http://schemas.microsoft.com/office/powerpoint/2010/main" val="886325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ive icon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1"/>
          </p:nvPr>
        </p:nvSpPr>
        <p:spPr/>
        <p:txBody>
          <a:bodyPr/>
          <a:lstStyle/>
          <a:p>
            <a:r>
              <a:rPr lang="en-US"/>
              <a:t>Title of Presentation | Confidential</a:t>
            </a:r>
          </a:p>
        </p:txBody>
      </p:sp>
      <p:sp>
        <p:nvSpPr>
          <p:cNvPr id="8" name="Content Placeholder 2"/>
          <p:cNvSpPr>
            <a:spLocks noGrp="1"/>
          </p:cNvSpPr>
          <p:nvPr>
            <p:ph idx="1" hasCustomPrompt="1"/>
          </p:nvPr>
        </p:nvSpPr>
        <p:spPr>
          <a:xfrm>
            <a:off x="609600" y="1371600"/>
            <a:ext cx="10972800" cy="723900"/>
          </a:xfrm>
        </p:spPr>
        <p:txBody>
          <a:bodyPr/>
          <a:lstStyle>
            <a:lvl1pPr marL="0" indent="0">
              <a:buNone/>
              <a:defRPr sz="2000" baseline="0">
                <a:solidFill>
                  <a:srgbClr val="1E1E1E"/>
                </a:soli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Sub-title goes here</a:t>
            </a:r>
          </a:p>
        </p:txBody>
      </p:sp>
      <p:sp>
        <p:nvSpPr>
          <p:cNvPr id="11" name="Content Placeholder 2"/>
          <p:cNvSpPr>
            <a:spLocks noGrp="1"/>
          </p:cNvSpPr>
          <p:nvPr>
            <p:ph idx="13" hasCustomPrompt="1"/>
          </p:nvPr>
        </p:nvSpPr>
        <p:spPr>
          <a:xfrm>
            <a:off x="609600" y="3920058"/>
            <a:ext cx="1828800" cy="221599"/>
          </a:xfrm>
        </p:spPr>
        <p:txBody>
          <a:bodyPr wrap="square">
            <a:spAutoFit/>
          </a:bodyPr>
          <a:lstStyle>
            <a:lvl1pPr marL="0" indent="0" algn="ctr">
              <a:buNone/>
              <a:defRPr sz="12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12" name="Content Placeholder 2"/>
          <p:cNvSpPr>
            <a:spLocks noGrp="1"/>
          </p:cNvSpPr>
          <p:nvPr>
            <p:ph idx="14"/>
          </p:nvPr>
        </p:nvSpPr>
        <p:spPr>
          <a:xfrm>
            <a:off x="609600" y="4321695"/>
            <a:ext cx="1828800" cy="1679056"/>
          </a:xfrm>
        </p:spPr>
        <p:txBody>
          <a:bodyPr/>
          <a:lstStyle>
            <a:lvl1pPr marL="0" indent="0" algn="ctr">
              <a:buNone/>
              <a:defRPr sz="12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Content Placeholder 2"/>
          <p:cNvSpPr>
            <a:spLocks noGrp="1"/>
          </p:cNvSpPr>
          <p:nvPr>
            <p:ph idx="15" hasCustomPrompt="1"/>
          </p:nvPr>
        </p:nvSpPr>
        <p:spPr>
          <a:xfrm>
            <a:off x="2895600" y="3920058"/>
            <a:ext cx="1828800" cy="221599"/>
          </a:xfrm>
        </p:spPr>
        <p:txBody>
          <a:bodyPr wrap="square">
            <a:spAutoFit/>
          </a:bodyPr>
          <a:lstStyle>
            <a:lvl1pPr marL="0" indent="0" algn="ctr">
              <a:buNone/>
              <a:defRPr sz="12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14" name="Content Placeholder 2"/>
          <p:cNvSpPr>
            <a:spLocks noGrp="1"/>
          </p:cNvSpPr>
          <p:nvPr>
            <p:ph idx="16"/>
          </p:nvPr>
        </p:nvSpPr>
        <p:spPr>
          <a:xfrm>
            <a:off x="2895600" y="4321695"/>
            <a:ext cx="1828800" cy="1679056"/>
          </a:xfrm>
        </p:spPr>
        <p:txBody>
          <a:bodyPr/>
          <a:lstStyle>
            <a:lvl1pPr marL="0" indent="0" algn="ctr">
              <a:buNone/>
              <a:defRPr sz="12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5" name="Content Placeholder 2"/>
          <p:cNvSpPr>
            <a:spLocks noGrp="1"/>
          </p:cNvSpPr>
          <p:nvPr>
            <p:ph idx="17" hasCustomPrompt="1"/>
          </p:nvPr>
        </p:nvSpPr>
        <p:spPr>
          <a:xfrm>
            <a:off x="7467600" y="3920058"/>
            <a:ext cx="1828800" cy="221599"/>
          </a:xfrm>
        </p:spPr>
        <p:txBody>
          <a:bodyPr wrap="square">
            <a:spAutoFit/>
          </a:bodyPr>
          <a:lstStyle>
            <a:lvl1pPr marL="0" indent="0" algn="ctr">
              <a:buNone/>
              <a:defRPr sz="12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16" name="Content Placeholder 2"/>
          <p:cNvSpPr>
            <a:spLocks noGrp="1"/>
          </p:cNvSpPr>
          <p:nvPr>
            <p:ph idx="18"/>
          </p:nvPr>
        </p:nvSpPr>
        <p:spPr>
          <a:xfrm>
            <a:off x="7467600" y="4321695"/>
            <a:ext cx="1828800" cy="1679056"/>
          </a:xfrm>
        </p:spPr>
        <p:txBody>
          <a:bodyPr/>
          <a:lstStyle>
            <a:lvl1pPr marL="0" indent="0" algn="ctr">
              <a:buNone/>
              <a:defRPr sz="12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8" name="Picture Placeholder 17"/>
          <p:cNvSpPr>
            <a:spLocks noGrp="1"/>
          </p:cNvSpPr>
          <p:nvPr>
            <p:ph type="pic" sz="quarter" idx="19" hasCustomPrompt="1"/>
          </p:nvPr>
        </p:nvSpPr>
        <p:spPr>
          <a:xfrm>
            <a:off x="1066800" y="2586132"/>
            <a:ext cx="914400" cy="914400"/>
          </a:xfrm>
        </p:spPr>
        <p:txBody>
          <a:bodyPr/>
          <a:lstStyle>
            <a:lvl1pPr marL="0" indent="0" algn="ctr">
              <a:buNone/>
              <a:defRPr sz="1100"/>
            </a:lvl1pPr>
          </a:lstStyle>
          <a:p>
            <a:r>
              <a:rPr lang="en-IN"/>
              <a:t>Icon</a:t>
            </a:r>
            <a:endParaRPr lang="en-US"/>
          </a:p>
        </p:txBody>
      </p:sp>
      <p:sp>
        <p:nvSpPr>
          <p:cNvPr id="20" name="Picture Placeholder 17"/>
          <p:cNvSpPr>
            <a:spLocks noGrp="1"/>
          </p:cNvSpPr>
          <p:nvPr>
            <p:ph type="pic" sz="quarter" idx="20" hasCustomPrompt="1"/>
          </p:nvPr>
        </p:nvSpPr>
        <p:spPr>
          <a:xfrm>
            <a:off x="7924800" y="2586132"/>
            <a:ext cx="914400" cy="914400"/>
          </a:xfrm>
        </p:spPr>
        <p:txBody>
          <a:bodyPr/>
          <a:lstStyle>
            <a:lvl1pPr marL="0" indent="0" algn="ctr">
              <a:buNone/>
              <a:defRPr sz="1100"/>
            </a:lvl1pPr>
          </a:lstStyle>
          <a:p>
            <a:r>
              <a:rPr lang="en-IN"/>
              <a:t>Icon</a:t>
            </a:r>
            <a:endParaRPr lang="en-US"/>
          </a:p>
        </p:txBody>
      </p:sp>
      <p:sp>
        <p:nvSpPr>
          <p:cNvPr id="21" name="Picture Placeholder 17"/>
          <p:cNvSpPr>
            <a:spLocks noGrp="1"/>
          </p:cNvSpPr>
          <p:nvPr>
            <p:ph type="pic" sz="quarter" idx="21" hasCustomPrompt="1"/>
          </p:nvPr>
        </p:nvSpPr>
        <p:spPr>
          <a:xfrm>
            <a:off x="10210800" y="2586132"/>
            <a:ext cx="914400" cy="914400"/>
          </a:xfrm>
        </p:spPr>
        <p:txBody>
          <a:bodyPr/>
          <a:lstStyle>
            <a:lvl1pPr marL="0" indent="0" algn="ctr">
              <a:buNone/>
              <a:defRPr sz="1100"/>
            </a:lvl1pPr>
          </a:lstStyle>
          <a:p>
            <a:r>
              <a:rPr lang="en-IN"/>
              <a:t>Icon</a:t>
            </a:r>
            <a:endParaRPr lang="en-US"/>
          </a:p>
        </p:txBody>
      </p:sp>
      <p:sp>
        <p:nvSpPr>
          <p:cNvPr id="17" name="Content Placeholder 2"/>
          <p:cNvSpPr>
            <a:spLocks noGrp="1"/>
          </p:cNvSpPr>
          <p:nvPr>
            <p:ph idx="22" hasCustomPrompt="1"/>
          </p:nvPr>
        </p:nvSpPr>
        <p:spPr>
          <a:xfrm>
            <a:off x="5181600" y="3920058"/>
            <a:ext cx="1828800" cy="221599"/>
          </a:xfrm>
        </p:spPr>
        <p:txBody>
          <a:bodyPr wrap="square">
            <a:spAutoFit/>
          </a:bodyPr>
          <a:lstStyle>
            <a:lvl1pPr marL="0" indent="0" algn="ctr">
              <a:buNone/>
              <a:defRPr sz="12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19" name="Content Placeholder 2"/>
          <p:cNvSpPr>
            <a:spLocks noGrp="1"/>
          </p:cNvSpPr>
          <p:nvPr>
            <p:ph idx="23"/>
          </p:nvPr>
        </p:nvSpPr>
        <p:spPr>
          <a:xfrm>
            <a:off x="5181600" y="4321695"/>
            <a:ext cx="1828800" cy="1679056"/>
          </a:xfrm>
        </p:spPr>
        <p:txBody>
          <a:bodyPr/>
          <a:lstStyle>
            <a:lvl1pPr marL="0" indent="0" algn="ctr">
              <a:buNone/>
              <a:defRPr sz="12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22" name="Picture Placeholder 17"/>
          <p:cNvSpPr>
            <a:spLocks noGrp="1"/>
          </p:cNvSpPr>
          <p:nvPr>
            <p:ph type="pic" sz="quarter" idx="24" hasCustomPrompt="1"/>
          </p:nvPr>
        </p:nvSpPr>
        <p:spPr>
          <a:xfrm>
            <a:off x="5638800" y="2586132"/>
            <a:ext cx="914400" cy="914400"/>
          </a:xfrm>
        </p:spPr>
        <p:txBody>
          <a:bodyPr/>
          <a:lstStyle>
            <a:lvl1pPr marL="0" indent="0" algn="ctr">
              <a:buNone/>
              <a:defRPr sz="1100"/>
            </a:lvl1pPr>
          </a:lstStyle>
          <a:p>
            <a:r>
              <a:rPr lang="en-IN"/>
              <a:t>Icon</a:t>
            </a:r>
            <a:endParaRPr lang="en-US"/>
          </a:p>
        </p:txBody>
      </p:sp>
      <p:sp>
        <p:nvSpPr>
          <p:cNvPr id="23" name="Content Placeholder 2"/>
          <p:cNvSpPr>
            <a:spLocks noGrp="1"/>
          </p:cNvSpPr>
          <p:nvPr>
            <p:ph idx="25" hasCustomPrompt="1"/>
          </p:nvPr>
        </p:nvSpPr>
        <p:spPr>
          <a:xfrm>
            <a:off x="9753600" y="3920058"/>
            <a:ext cx="1828800" cy="221599"/>
          </a:xfrm>
        </p:spPr>
        <p:txBody>
          <a:bodyPr wrap="square">
            <a:spAutoFit/>
          </a:bodyPr>
          <a:lstStyle>
            <a:lvl1pPr marL="0" indent="0" algn="ctr">
              <a:buNone/>
              <a:defRPr sz="1200" baseline="0">
                <a:solidFill>
                  <a:srgbClr val="76787A"/>
                </a:solidFill>
                <a:latin typeface="Gotham Medium" panose="02000604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IN"/>
              <a:t>Heading goes here</a:t>
            </a:r>
            <a:endParaRPr lang="en-US"/>
          </a:p>
        </p:txBody>
      </p:sp>
      <p:sp>
        <p:nvSpPr>
          <p:cNvPr id="24" name="Content Placeholder 2"/>
          <p:cNvSpPr>
            <a:spLocks noGrp="1"/>
          </p:cNvSpPr>
          <p:nvPr>
            <p:ph idx="26"/>
          </p:nvPr>
        </p:nvSpPr>
        <p:spPr>
          <a:xfrm>
            <a:off x="9753600" y="4321695"/>
            <a:ext cx="1828800" cy="1679056"/>
          </a:xfrm>
        </p:spPr>
        <p:txBody>
          <a:bodyPr/>
          <a:lstStyle>
            <a:lvl1pPr marL="0" indent="0" algn="ctr">
              <a:buNone/>
              <a:defRPr sz="12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25" name="Picture Placeholder 17"/>
          <p:cNvSpPr>
            <a:spLocks noGrp="1"/>
          </p:cNvSpPr>
          <p:nvPr>
            <p:ph type="pic" sz="quarter" idx="27" hasCustomPrompt="1"/>
          </p:nvPr>
        </p:nvSpPr>
        <p:spPr>
          <a:xfrm>
            <a:off x="3352800" y="2586132"/>
            <a:ext cx="914400" cy="914400"/>
          </a:xfrm>
        </p:spPr>
        <p:txBody>
          <a:bodyPr/>
          <a:lstStyle>
            <a:lvl1pPr marL="0" indent="0" algn="ctr">
              <a:buNone/>
              <a:defRPr sz="1100"/>
            </a:lvl1pPr>
          </a:lstStyle>
          <a:p>
            <a:r>
              <a:rPr lang="en-IN"/>
              <a:t>Icon</a:t>
            </a:r>
            <a:endParaRPr lang="en-US"/>
          </a:p>
        </p:txBody>
      </p:sp>
      <p:sp>
        <p:nvSpPr>
          <p:cNvPr id="26"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a:t>| </a:t>
            </a:r>
            <a:fld id="{2C8F94F2-79B1-4F8D-B2F0-3428BA660B51}" type="slidenum">
              <a:rPr lang="en-US" smtClean="0"/>
              <a:pPr/>
              <a:t>‹#›</a:t>
            </a:fld>
            <a:endParaRPr lang="en-US"/>
          </a:p>
        </p:txBody>
      </p:sp>
    </p:spTree>
    <p:extLst>
      <p:ext uri="{BB962C8B-B14F-4D97-AF65-F5344CB8AC3E}">
        <p14:creationId xmlns:p14="http://schemas.microsoft.com/office/powerpoint/2010/main" val="1145847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BlueTeal_Title slide">
    <p:bg>
      <p:bgPr>
        <a:gradFill>
          <a:gsLst>
            <a:gs pos="0">
              <a:schemeClr val="bg2"/>
            </a:gs>
            <a:gs pos="50000">
              <a:srgbClr val="0381C2"/>
            </a:gs>
            <a:gs pos="100000">
              <a:schemeClr val="accent5"/>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3082752"/>
            <a:ext cx="9144000" cy="1384995"/>
          </a:xfrm>
        </p:spPr>
        <p:txBody>
          <a:bodyPr anchor="ctr"/>
          <a:lstStyle>
            <a:lvl1pPr algn="ctr">
              <a:lnSpc>
                <a:spcPct val="90000"/>
              </a:lnSpc>
              <a:defRPr sz="5000">
                <a:solidFill>
                  <a:schemeClr val="bg1"/>
                </a:solidFill>
              </a:defRPr>
            </a:lvl1pPr>
          </a:lstStyle>
          <a:p>
            <a:r>
              <a:rPr lang="en-US"/>
              <a:t>Title of </a:t>
            </a:r>
            <a:br>
              <a:rPr lang="en-US"/>
            </a:br>
            <a:r>
              <a:rPr lang="en-US"/>
              <a:t>presentation</a:t>
            </a:r>
          </a:p>
        </p:txBody>
      </p:sp>
      <p:sp>
        <p:nvSpPr>
          <p:cNvPr id="3" name="Subtitle 2"/>
          <p:cNvSpPr>
            <a:spLocks noGrp="1"/>
          </p:cNvSpPr>
          <p:nvPr>
            <p:ph type="subTitle" idx="1" hasCustomPrompt="1"/>
          </p:nvPr>
        </p:nvSpPr>
        <p:spPr>
          <a:xfrm>
            <a:off x="1524000" y="6159483"/>
            <a:ext cx="9144000" cy="221599"/>
          </a:xfrm>
        </p:spPr>
        <p:txBody>
          <a:bodyPr>
            <a:spAutoFit/>
          </a:bodyPr>
          <a:lstStyle>
            <a:lvl1pPr marL="0" indent="0" algn="ctr">
              <a:buNone/>
              <a:defRPr sz="1200" cap="all" spc="300"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Date | Confidential</a:t>
            </a:r>
          </a:p>
        </p:txBody>
      </p:sp>
      <p:grpSp>
        <p:nvGrpSpPr>
          <p:cNvPr id="35" name="Group 34"/>
          <p:cNvGrpSpPr/>
          <p:nvPr/>
        </p:nvGrpSpPr>
        <p:grpSpPr>
          <a:xfrm>
            <a:off x="12257109" y="1062946"/>
            <a:ext cx="2010434" cy="4732109"/>
            <a:chOff x="12257109" y="1105729"/>
            <a:chExt cx="1740570" cy="4005066"/>
          </a:xfrm>
        </p:grpSpPr>
        <p:sp>
          <p:nvSpPr>
            <p:cNvPr id="36" name="TextBox 35"/>
            <p:cNvSpPr txBox="1"/>
            <p:nvPr/>
          </p:nvSpPr>
          <p:spPr>
            <a:xfrm>
              <a:off x="12257110" y="1105729"/>
              <a:ext cx="1740569" cy="547028"/>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0">
                  <a:solidFill>
                    <a:schemeClr val="bg2"/>
                  </a:solidFill>
                  <a:latin typeface="Gotham Medium" panose="02000604030000020004" pitchFamily="50" charset="0"/>
                </a:rPr>
                <a:t>TO CUSTOMIZE WITH</a:t>
              </a:r>
              <a:r>
                <a:rPr sz="1200" b="0" baseline="0">
                  <a:solidFill>
                    <a:schemeClr val="bg2"/>
                  </a:solidFill>
                  <a:latin typeface="Gotham Medium" panose="02000604030000020004" pitchFamily="50" charset="0"/>
                </a:rPr>
                <a:t> A NEW PICTURE</a:t>
              </a:r>
              <a:endParaRPr sz="1200" b="0">
                <a:solidFill>
                  <a:schemeClr val="bg2"/>
                </a:solidFill>
                <a:latin typeface="Gotham Medium" panose="02000604030000020004" pitchFamily="50" charset="0"/>
              </a:endParaRPr>
            </a:p>
          </p:txBody>
        </p:sp>
        <p:sp>
          <p:nvSpPr>
            <p:cNvPr id="37" name="TextBox 36"/>
            <p:cNvSpPr txBox="1"/>
            <p:nvPr/>
          </p:nvSpPr>
          <p:spPr>
            <a:xfrm>
              <a:off x="12257109" y="1720805"/>
              <a:ext cx="1740570" cy="3389990"/>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a:solidFill>
                    <a:schemeClr val="bg2"/>
                  </a:solidFill>
                  <a:latin typeface="Gotham Medium" panose="02000604030000020004" pitchFamily="50" charset="0"/>
                </a:rPr>
                <a:t>Delete</a:t>
              </a:r>
              <a:r>
                <a:rPr sz="1200" b="0">
                  <a:solidFill>
                    <a:schemeClr val="bg2"/>
                  </a:solidFill>
                </a:rPr>
                <a:t> </a:t>
              </a:r>
              <a:r>
                <a:rPr sz="1200" b="0" baseline="0">
                  <a:solidFill>
                    <a:schemeClr val="bg2"/>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a:solidFill>
                    <a:schemeClr val="bg2"/>
                  </a:solidFill>
                </a:rPr>
                <a:t>On the </a:t>
              </a:r>
              <a:r>
                <a:rPr sz="1200" b="0">
                  <a:solidFill>
                    <a:schemeClr val="bg2"/>
                  </a:solidFill>
                  <a:latin typeface="Gotham Medium" panose="02000604030000020004" pitchFamily="50" charset="0"/>
                </a:rPr>
                <a:t>Insert</a:t>
              </a:r>
              <a:r>
                <a:rPr sz="1200" b="0">
                  <a:solidFill>
                    <a:schemeClr val="bg2"/>
                  </a:solidFill>
                </a:rPr>
                <a:t> tab, click</a:t>
              </a:r>
              <a:r>
                <a:rPr sz="1200" b="0" baseline="0">
                  <a:solidFill>
                    <a:schemeClr val="bg2"/>
                  </a:solidFill>
                </a:rPr>
                <a:t> the </a:t>
              </a:r>
              <a:r>
                <a:rPr sz="1200" b="0" baseline="0">
                  <a:solidFill>
                    <a:schemeClr val="bg2"/>
                  </a:solidFill>
                  <a:latin typeface="Gotham Medium" panose="02000604030000020004" pitchFamily="50" charset="0"/>
                </a:rPr>
                <a:t>Pictures</a:t>
              </a:r>
              <a:r>
                <a:rPr sz="1200" b="0" baseline="0">
                  <a:solidFill>
                    <a:schemeClr val="bg2"/>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Navigate to the image you want to use and select </a:t>
              </a:r>
              <a:r>
                <a:rPr sz="1200" b="0" baseline="0">
                  <a:solidFill>
                    <a:schemeClr val="bg2"/>
                  </a:solidFill>
                  <a:latin typeface="Gotham Medium" panose="02000604030000020004" pitchFamily="50" charset="0"/>
                </a:rPr>
                <a:t>Insert</a:t>
              </a:r>
              <a:r>
                <a:rPr sz="1200" b="0" baseline="0">
                  <a:solidFill>
                    <a:schemeClr val="bg2"/>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Resize the picture to fit the slide, as needed. Hold the </a:t>
              </a:r>
              <a:r>
                <a:rPr sz="1200" b="0" baseline="0">
                  <a:solidFill>
                    <a:schemeClr val="bg2"/>
                  </a:solidFill>
                  <a:latin typeface="Gotham Medium" panose="02000604030000020004" pitchFamily="50" charset="0"/>
                </a:rPr>
                <a:t>Shift</a:t>
              </a:r>
              <a:r>
                <a:rPr sz="1200" b="0" baseline="0">
                  <a:solidFill>
                    <a:schemeClr val="bg2"/>
                  </a:solidFill>
                </a:rPr>
                <a:t> </a:t>
              </a:r>
              <a:r>
                <a:rPr sz="1200" b="0" baseline="0">
                  <a:solidFill>
                    <a:schemeClr val="bg2"/>
                  </a:solidFill>
                  <a:latin typeface="Gotham Medium" panose="02000604030000020004" pitchFamily="50" charset="0"/>
                </a:rPr>
                <a:t>key</a:t>
              </a:r>
              <a:r>
                <a:rPr sz="1200" b="0" baseline="0">
                  <a:solidFill>
                    <a:schemeClr val="bg2"/>
                  </a:solidFill>
                </a:rPr>
                <a:t>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On the </a:t>
              </a:r>
              <a:r>
                <a:rPr sz="1200" b="0" baseline="0">
                  <a:solidFill>
                    <a:schemeClr val="bg2"/>
                  </a:solidFill>
                  <a:latin typeface="Gotham Medium" panose="02000604030000020004" pitchFamily="50" charset="0"/>
                </a:rPr>
                <a:t>Home</a:t>
              </a:r>
              <a:r>
                <a:rPr sz="1200" b="0" baseline="0">
                  <a:solidFill>
                    <a:schemeClr val="bg2"/>
                  </a:solidFill>
                </a:rPr>
                <a:t> tab, click the </a:t>
              </a:r>
              <a:r>
                <a:rPr sz="1200" b="0" baseline="0">
                  <a:solidFill>
                    <a:schemeClr val="bg2"/>
                  </a:solidFill>
                  <a:latin typeface="Gotham Medium" panose="02000604030000020004" pitchFamily="50" charset="0"/>
                </a:rPr>
                <a:t>Arrange</a:t>
              </a:r>
              <a:r>
                <a:rPr sz="1200" b="0" baseline="0">
                  <a:solidFill>
                    <a:schemeClr val="bg2"/>
                  </a:solidFill>
                </a:rPr>
                <a:t> button, then </a:t>
              </a:r>
              <a:r>
                <a:rPr sz="1200" b="0" baseline="0">
                  <a:solidFill>
                    <a:schemeClr val="bg2"/>
                  </a:solidFill>
                  <a:latin typeface="Gotham Medium" panose="02000604030000020004" pitchFamily="50" charset="0"/>
                </a:rPr>
                <a:t>Send to Back</a:t>
              </a:r>
              <a:r>
                <a:rPr sz="1200" b="0" baseline="0">
                  <a:solidFill>
                    <a:schemeClr val="bg2"/>
                  </a:solidFill>
                </a:rPr>
                <a:t> so the photo is behind the </a:t>
              </a:r>
              <a:r>
                <a:rPr lang="en-US" sz="1200" b="0" baseline="0">
                  <a:solidFill>
                    <a:schemeClr val="bg2"/>
                  </a:solidFill>
                </a:rPr>
                <a:t>logos, </a:t>
              </a:r>
              <a:r>
                <a:rPr sz="1200" b="0" baseline="0">
                  <a:solidFill>
                    <a:schemeClr val="bg2"/>
                  </a:solidFill>
                </a:rPr>
                <a:t>text</a:t>
              </a:r>
              <a:r>
                <a:rPr lang="en-US" sz="1200" b="0" baseline="0">
                  <a:solidFill>
                    <a:schemeClr val="bg2"/>
                  </a:solidFill>
                </a:rPr>
                <a:t>,</a:t>
              </a:r>
              <a:r>
                <a:rPr sz="1200" b="0" baseline="0">
                  <a:solidFill>
                    <a:schemeClr val="bg2"/>
                  </a:solidFill>
                </a:rPr>
                <a:t> and the transparent overlay.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Click the </a:t>
              </a:r>
              <a:r>
                <a:rPr sz="1200" b="0" baseline="0">
                  <a:solidFill>
                    <a:schemeClr val="bg2"/>
                  </a:solidFill>
                  <a:latin typeface="Gotham Medium" panose="02000604030000020004" pitchFamily="50" charset="0"/>
                </a:rPr>
                <a:t>Reset</a:t>
              </a:r>
              <a:r>
                <a:rPr sz="1200" b="0" baseline="0">
                  <a:solidFill>
                    <a:schemeClr val="bg2"/>
                  </a:solidFill>
                </a:rPr>
                <a:t> button to reapply the Layout</a:t>
              </a:r>
            </a:p>
          </p:txBody>
        </p:sp>
      </p:grpSp>
      <p:sp>
        <p:nvSpPr>
          <p:cNvPr id="38" name="Picture Placeholder 39"/>
          <p:cNvSpPr>
            <a:spLocks noGrp="1"/>
          </p:cNvSpPr>
          <p:nvPr>
            <p:ph type="pic" sz="quarter" idx="10"/>
          </p:nvPr>
        </p:nvSpPr>
        <p:spPr>
          <a:xfrm>
            <a:off x="0" y="0"/>
            <a:ext cx="12192000" cy="6858000"/>
          </a:xfrm>
        </p:spPr>
        <p:txBody>
          <a:bodyPr bIns="1097280" anchor="ctr"/>
          <a:lstStyle>
            <a:lvl1pPr marL="0" indent="0" algn="ctr">
              <a:buNone/>
              <a:defRPr sz="2400">
                <a:solidFill>
                  <a:schemeClr val="bg1"/>
                </a:solidFill>
              </a:defRPr>
            </a:lvl1pPr>
          </a:lstStyle>
          <a:p>
            <a:r>
              <a:rPr lang="en-US"/>
              <a:t>Click icon to add picture</a:t>
            </a:r>
          </a:p>
        </p:txBody>
      </p:sp>
    </p:spTree>
    <p:extLst>
      <p:ext uri="{BB962C8B-B14F-4D97-AF65-F5344CB8AC3E}">
        <p14:creationId xmlns:p14="http://schemas.microsoft.com/office/powerpoint/2010/main" val="29855468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Title of Presentation | Confidential</a:t>
            </a:r>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a:p>
        </p:txBody>
      </p:sp>
      <p:sp>
        <p:nvSpPr>
          <p:cNvPr id="6" name="Table Placeholder 5"/>
          <p:cNvSpPr>
            <a:spLocks noGrp="1"/>
          </p:cNvSpPr>
          <p:nvPr>
            <p:ph type="tbl" sz="quarter" idx="12"/>
          </p:nvPr>
        </p:nvSpPr>
        <p:spPr>
          <a:xfrm>
            <a:off x="609600" y="1371600"/>
            <a:ext cx="10972800" cy="4724400"/>
          </a:xfrm>
        </p:spPr>
        <p:txBody>
          <a:bodyPr/>
          <a:lstStyle>
            <a:lvl1pPr marL="0" indent="0" algn="ctr">
              <a:buNone/>
              <a:defRPr/>
            </a:lvl1pPr>
          </a:lstStyle>
          <a:p>
            <a:r>
              <a:rPr lang="en-US"/>
              <a:t>Click icon to add table</a:t>
            </a:r>
          </a:p>
        </p:txBody>
      </p:sp>
    </p:spTree>
    <p:extLst>
      <p:ext uri="{BB962C8B-B14F-4D97-AF65-F5344CB8AC3E}">
        <p14:creationId xmlns:p14="http://schemas.microsoft.com/office/powerpoint/2010/main" val="615315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har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Title of Presentation | Confidential</a:t>
            </a:r>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a:p>
        </p:txBody>
      </p:sp>
      <p:sp>
        <p:nvSpPr>
          <p:cNvPr id="6" name="Chart Placeholder 5"/>
          <p:cNvSpPr>
            <a:spLocks noGrp="1"/>
          </p:cNvSpPr>
          <p:nvPr>
            <p:ph type="chart" sz="quarter" idx="12"/>
          </p:nvPr>
        </p:nvSpPr>
        <p:spPr>
          <a:xfrm>
            <a:off x="609600" y="1371600"/>
            <a:ext cx="10991850" cy="4724400"/>
          </a:xfrm>
        </p:spPr>
        <p:txBody>
          <a:bodyPr/>
          <a:lstStyle>
            <a:lvl1pPr marL="0" indent="0" algn="ctr">
              <a:buNone/>
              <a:defRPr/>
            </a:lvl1pPr>
          </a:lstStyle>
          <a:p>
            <a:r>
              <a:rPr lang="en-US"/>
              <a:t>Click icon to add chart</a:t>
            </a:r>
          </a:p>
        </p:txBody>
      </p:sp>
    </p:spTree>
    <p:extLst>
      <p:ext uri="{BB962C8B-B14F-4D97-AF65-F5344CB8AC3E}">
        <p14:creationId xmlns:p14="http://schemas.microsoft.com/office/powerpoint/2010/main" val="28243003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Char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Title of Presentation | Confidential</a:t>
            </a:r>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a:p>
        </p:txBody>
      </p:sp>
      <p:sp>
        <p:nvSpPr>
          <p:cNvPr id="6" name="Chart Placeholder 5"/>
          <p:cNvSpPr>
            <a:spLocks noGrp="1"/>
          </p:cNvSpPr>
          <p:nvPr>
            <p:ph type="chart" sz="quarter" idx="12"/>
          </p:nvPr>
        </p:nvSpPr>
        <p:spPr>
          <a:xfrm>
            <a:off x="3886200" y="1371600"/>
            <a:ext cx="7715250" cy="4724400"/>
          </a:xfrm>
        </p:spPr>
        <p:txBody>
          <a:bodyPr/>
          <a:lstStyle>
            <a:lvl1pPr marL="0" indent="0" algn="ctr">
              <a:buNone/>
              <a:defRPr/>
            </a:lvl1pPr>
          </a:lstStyle>
          <a:p>
            <a:r>
              <a:rPr lang="en-US"/>
              <a:t>Click icon to add chart</a:t>
            </a:r>
          </a:p>
        </p:txBody>
      </p:sp>
      <p:sp>
        <p:nvSpPr>
          <p:cNvPr id="7" name="Text Placeholder 6"/>
          <p:cNvSpPr>
            <a:spLocks noGrp="1"/>
          </p:cNvSpPr>
          <p:nvPr>
            <p:ph type="body" sz="quarter" idx="13"/>
          </p:nvPr>
        </p:nvSpPr>
        <p:spPr>
          <a:xfrm>
            <a:off x="609600" y="1371600"/>
            <a:ext cx="2898648" cy="4724400"/>
          </a:xfr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8865795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melin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Title of Presentation | Confidential</a:t>
            </a:r>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a:p>
        </p:txBody>
      </p:sp>
      <p:cxnSp>
        <p:nvCxnSpPr>
          <p:cNvPr id="22" name="Straight Connector 21"/>
          <p:cNvCxnSpPr>
            <a:endCxn id="42" idx="4"/>
          </p:cNvCxnSpPr>
          <p:nvPr/>
        </p:nvCxnSpPr>
        <p:spPr>
          <a:xfrm>
            <a:off x="-2115" y="2768051"/>
            <a:ext cx="862763" cy="0"/>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sp>
        <p:nvSpPr>
          <p:cNvPr id="24" name="Text Placeholder 6"/>
          <p:cNvSpPr>
            <a:spLocks noGrp="1"/>
          </p:cNvSpPr>
          <p:nvPr>
            <p:ph type="body" sz="quarter" idx="13"/>
          </p:nvPr>
        </p:nvSpPr>
        <p:spPr>
          <a:xfrm>
            <a:off x="609600" y="3536798"/>
            <a:ext cx="1657350" cy="2215224"/>
          </a:xfrm>
        </p:spPr>
        <p:txBody>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6"/>
          <p:cNvSpPr>
            <a:spLocks noGrp="1"/>
          </p:cNvSpPr>
          <p:nvPr>
            <p:ph type="body" sz="quarter" idx="14"/>
          </p:nvPr>
        </p:nvSpPr>
        <p:spPr>
          <a:xfrm>
            <a:off x="2476628" y="3536798"/>
            <a:ext cx="1657350" cy="2215224"/>
          </a:xfrm>
        </p:spPr>
        <p:txBody>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6" name="Text Placeholder 6"/>
          <p:cNvSpPr>
            <a:spLocks noGrp="1"/>
          </p:cNvSpPr>
          <p:nvPr>
            <p:ph type="body" sz="quarter" idx="15"/>
          </p:nvPr>
        </p:nvSpPr>
        <p:spPr>
          <a:xfrm>
            <a:off x="4343656" y="3536798"/>
            <a:ext cx="1657350" cy="2215224"/>
          </a:xfrm>
        </p:spPr>
        <p:txBody>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7" name="Text Placeholder 6"/>
          <p:cNvSpPr>
            <a:spLocks noGrp="1"/>
          </p:cNvSpPr>
          <p:nvPr>
            <p:ph type="body" sz="quarter" idx="16"/>
          </p:nvPr>
        </p:nvSpPr>
        <p:spPr>
          <a:xfrm>
            <a:off x="6210684" y="3536798"/>
            <a:ext cx="1657350" cy="2215224"/>
          </a:xfrm>
        </p:spPr>
        <p:txBody>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8" name="Text Placeholder 6"/>
          <p:cNvSpPr>
            <a:spLocks noGrp="1"/>
          </p:cNvSpPr>
          <p:nvPr>
            <p:ph type="body" sz="quarter" idx="17"/>
          </p:nvPr>
        </p:nvSpPr>
        <p:spPr>
          <a:xfrm>
            <a:off x="8077712" y="3536798"/>
            <a:ext cx="1657350" cy="2215224"/>
          </a:xfrm>
        </p:spPr>
        <p:txBody>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9" name="Text Placeholder 6"/>
          <p:cNvSpPr>
            <a:spLocks noGrp="1"/>
          </p:cNvSpPr>
          <p:nvPr>
            <p:ph type="body" sz="quarter" idx="18"/>
          </p:nvPr>
        </p:nvSpPr>
        <p:spPr>
          <a:xfrm>
            <a:off x="9944738" y="3536798"/>
            <a:ext cx="1657350" cy="2215224"/>
          </a:xfrm>
        </p:spPr>
        <p:txBody>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2" name="Freeform 41"/>
          <p:cNvSpPr/>
          <p:nvPr/>
        </p:nvSpPr>
        <p:spPr>
          <a:xfrm>
            <a:off x="860648" y="2768051"/>
            <a:ext cx="1155254" cy="393700"/>
          </a:xfrm>
          <a:custGeom>
            <a:avLst/>
            <a:gdLst>
              <a:gd name="connsiteX0" fmla="*/ 0 w 1155254"/>
              <a:gd name="connsiteY0" fmla="*/ 0 h 393700"/>
              <a:gd name="connsiteX1" fmla="*/ 1155254 w 1155254"/>
              <a:gd name="connsiteY1" fmla="*/ 0 h 393700"/>
              <a:gd name="connsiteX2" fmla="*/ 1151024 w 1155254"/>
              <a:gd name="connsiteY2" fmla="*/ 13627 h 393700"/>
              <a:gd name="connsiteX3" fmla="*/ 577627 w 1155254"/>
              <a:gd name="connsiteY3" fmla="*/ 393700 h 393700"/>
              <a:gd name="connsiteX4" fmla="*/ 4230 w 1155254"/>
              <a:gd name="connsiteY4" fmla="*/ 13627 h 393700"/>
              <a:gd name="connsiteX0" fmla="*/ 0 w 1155254"/>
              <a:gd name="connsiteY0" fmla="*/ 6350 h 400050"/>
              <a:gd name="connsiteX1" fmla="*/ 549052 w 1155254"/>
              <a:gd name="connsiteY1" fmla="*/ 0 h 400050"/>
              <a:gd name="connsiteX2" fmla="*/ 1155254 w 1155254"/>
              <a:gd name="connsiteY2" fmla="*/ 6350 h 400050"/>
              <a:gd name="connsiteX3" fmla="*/ 1151024 w 1155254"/>
              <a:gd name="connsiteY3" fmla="*/ 19977 h 400050"/>
              <a:gd name="connsiteX4" fmla="*/ 577627 w 1155254"/>
              <a:gd name="connsiteY4" fmla="*/ 400050 h 400050"/>
              <a:gd name="connsiteX5" fmla="*/ 4230 w 1155254"/>
              <a:gd name="connsiteY5" fmla="*/ 19977 h 400050"/>
              <a:gd name="connsiteX6" fmla="*/ 0 w 1155254"/>
              <a:gd name="connsiteY6" fmla="*/ 635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6" fmla="*/ 640492 w 1155254"/>
              <a:gd name="connsiteY6" fmla="*/ 9144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0" fmla="*/ 1155254 w 1155254"/>
              <a:gd name="connsiteY0" fmla="*/ 0 h 393700"/>
              <a:gd name="connsiteX1" fmla="*/ 1151024 w 1155254"/>
              <a:gd name="connsiteY1" fmla="*/ 13627 h 393700"/>
              <a:gd name="connsiteX2" fmla="*/ 577627 w 1155254"/>
              <a:gd name="connsiteY2" fmla="*/ 393700 h 393700"/>
              <a:gd name="connsiteX3" fmla="*/ 4230 w 1155254"/>
              <a:gd name="connsiteY3" fmla="*/ 13627 h 393700"/>
              <a:gd name="connsiteX4" fmla="*/ 0 w 1155254"/>
              <a:gd name="connsiteY4" fmla="*/ 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254" h="393700">
                <a:moveTo>
                  <a:pt x="1155254" y="0"/>
                </a:moveTo>
                <a:lnTo>
                  <a:pt x="1151024" y="13627"/>
                </a:lnTo>
                <a:cubicBezTo>
                  <a:pt x="1056553" y="236980"/>
                  <a:pt x="835392" y="393700"/>
                  <a:pt x="577627" y="393700"/>
                </a:cubicBezTo>
                <a:cubicBezTo>
                  <a:pt x="319862" y="393700"/>
                  <a:pt x="98701" y="236980"/>
                  <a:pt x="4230" y="13627"/>
                </a:cubicBezTo>
                <a:lnTo>
                  <a:pt x="0" y="0"/>
                </a:lnTo>
              </a:path>
            </a:pathLst>
          </a:cu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43" name="Freeform 42"/>
          <p:cNvSpPr/>
          <p:nvPr/>
        </p:nvSpPr>
        <p:spPr>
          <a:xfrm>
            <a:off x="2727676" y="2768051"/>
            <a:ext cx="1155254" cy="393700"/>
          </a:xfrm>
          <a:custGeom>
            <a:avLst/>
            <a:gdLst>
              <a:gd name="connsiteX0" fmla="*/ 0 w 1155254"/>
              <a:gd name="connsiteY0" fmla="*/ 0 h 393700"/>
              <a:gd name="connsiteX1" fmla="*/ 1155254 w 1155254"/>
              <a:gd name="connsiteY1" fmla="*/ 0 h 393700"/>
              <a:gd name="connsiteX2" fmla="*/ 1151024 w 1155254"/>
              <a:gd name="connsiteY2" fmla="*/ 13627 h 393700"/>
              <a:gd name="connsiteX3" fmla="*/ 577627 w 1155254"/>
              <a:gd name="connsiteY3" fmla="*/ 393700 h 393700"/>
              <a:gd name="connsiteX4" fmla="*/ 4230 w 1155254"/>
              <a:gd name="connsiteY4" fmla="*/ 13627 h 393700"/>
              <a:gd name="connsiteX0" fmla="*/ 0 w 1155254"/>
              <a:gd name="connsiteY0" fmla="*/ 6350 h 400050"/>
              <a:gd name="connsiteX1" fmla="*/ 549052 w 1155254"/>
              <a:gd name="connsiteY1" fmla="*/ 0 h 400050"/>
              <a:gd name="connsiteX2" fmla="*/ 1155254 w 1155254"/>
              <a:gd name="connsiteY2" fmla="*/ 6350 h 400050"/>
              <a:gd name="connsiteX3" fmla="*/ 1151024 w 1155254"/>
              <a:gd name="connsiteY3" fmla="*/ 19977 h 400050"/>
              <a:gd name="connsiteX4" fmla="*/ 577627 w 1155254"/>
              <a:gd name="connsiteY4" fmla="*/ 400050 h 400050"/>
              <a:gd name="connsiteX5" fmla="*/ 4230 w 1155254"/>
              <a:gd name="connsiteY5" fmla="*/ 19977 h 400050"/>
              <a:gd name="connsiteX6" fmla="*/ 0 w 1155254"/>
              <a:gd name="connsiteY6" fmla="*/ 635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6" fmla="*/ 640492 w 1155254"/>
              <a:gd name="connsiteY6" fmla="*/ 9144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0" fmla="*/ 1155254 w 1155254"/>
              <a:gd name="connsiteY0" fmla="*/ 0 h 393700"/>
              <a:gd name="connsiteX1" fmla="*/ 1151024 w 1155254"/>
              <a:gd name="connsiteY1" fmla="*/ 13627 h 393700"/>
              <a:gd name="connsiteX2" fmla="*/ 577627 w 1155254"/>
              <a:gd name="connsiteY2" fmla="*/ 393700 h 393700"/>
              <a:gd name="connsiteX3" fmla="*/ 4230 w 1155254"/>
              <a:gd name="connsiteY3" fmla="*/ 13627 h 393700"/>
              <a:gd name="connsiteX4" fmla="*/ 0 w 1155254"/>
              <a:gd name="connsiteY4" fmla="*/ 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254" h="393700">
                <a:moveTo>
                  <a:pt x="1155254" y="0"/>
                </a:moveTo>
                <a:lnTo>
                  <a:pt x="1151024" y="13627"/>
                </a:lnTo>
                <a:cubicBezTo>
                  <a:pt x="1056553" y="236980"/>
                  <a:pt x="835392" y="393700"/>
                  <a:pt x="577627" y="393700"/>
                </a:cubicBezTo>
                <a:cubicBezTo>
                  <a:pt x="319862" y="393700"/>
                  <a:pt x="98701" y="236980"/>
                  <a:pt x="4230" y="13627"/>
                </a:cubicBezTo>
                <a:lnTo>
                  <a:pt x="0" y="0"/>
                </a:lnTo>
              </a:path>
            </a:pathLst>
          </a:cu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44" name="Freeform 43"/>
          <p:cNvSpPr/>
          <p:nvPr/>
        </p:nvSpPr>
        <p:spPr>
          <a:xfrm>
            <a:off x="4594704" y="2768051"/>
            <a:ext cx="1155254" cy="393700"/>
          </a:xfrm>
          <a:custGeom>
            <a:avLst/>
            <a:gdLst>
              <a:gd name="connsiteX0" fmla="*/ 0 w 1155254"/>
              <a:gd name="connsiteY0" fmla="*/ 0 h 393700"/>
              <a:gd name="connsiteX1" fmla="*/ 1155254 w 1155254"/>
              <a:gd name="connsiteY1" fmla="*/ 0 h 393700"/>
              <a:gd name="connsiteX2" fmla="*/ 1151024 w 1155254"/>
              <a:gd name="connsiteY2" fmla="*/ 13627 h 393700"/>
              <a:gd name="connsiteX3" fmla="*/ 577627 w 1155254"/>
              <a:gd name="connsiteY3" fmla="*/ 393700 h 393700"/>
              <a:gd name="connsiteX4" fmla="*/ 4230 w 1155254"/>
              <a:gd name="connsiteY4" fmla="*/ 13627 h 393700"/>
              <a:gd name="connsiteX0" fmla="*/ 0 w 1155254"/>
              <a:gd name="connsiteY0" fmla="*/ 6350 h 400050"/>
              <a:gd name="connsiteX1" fmla="*/ 549052 w 1155254"/>
              <a:gd name="connsiteY1" fmla="*/ 0 h 400050"/>
              <a:gd name="connsiteX2" fmla="*/ 1155254 w 1155254"/>
              <a:gd name="connsiteY2" fmla="*/ 6350 h 400050"/>
              <a:gd name="connsiteX3" fmla="*/ 1151024 w 1155254"/>
              <a:gd name="connsiteY3" fmla="*/ 19977 h 400050"/>
              <a:gd name="connsiteX4" fmla="*/ 577627 w 1155254"/>
              <a:gd name="connsiteY4" fmla="*/ 400050 h 400050"/>
              <a:gd name="connsiteX5" fmla="*/ 4230 w 1155254"/>
              <a:gd name="connsiteY5" fmla="*/ 19977 h 400050"/>
              <a:gd name="connsiteX6" fmla="*/ 0 w 1155254"/>
              <a:gd name="connsiteY6" fmla="*/ 635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6" fmla="*/ 640492 w 1155254"/>
              <a:gd name="connsiteY6" fmla="*/ 9144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0" fmla="*/ 1155254 w 1155254"/>
              <a:gd name="connsiteY0" fmla="*/ 0 h 393700"/>
              <a:gd name="connsiteX1" fmla="*/ 1151024 w 1155254"/>
              <a:gd name="connsiteY1" fmla="*/ 13627 h 393700"/>
              <a:gd name="connsiteX2" fmla="*/ 577627 w 1155254"/>
              <a:gd name="connsiteY2" fmla="*/ 393700 h 393700"/>
              <a:gd name="connsiteX3" fmla="*/ 4230 w 1155254"/>
              <a:gd name="connsiteY3" fmla="*/ 13627 h 393700"/>
              <a:gd name="connsiteX4" fmla="*/ 0 w 1155254"/>
              <a:gd name="connsiteY4" fmla="*/ 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254" h="393700">
                <a:moveTo>
                  <a:pt x="1155254" y="0"/>
                </a:moveTo>
                <a:lnTo>
                  <a:pt x="1151024" y="13627"/>
                </a:lnTo>
                <a:cubicBezTo>
                  <a:pt x="1056553" y="236980"/>
                  <a:pt x="835392" y="393700"/>
                  <a:pt x="577627" y="393700"/>
                </a:cubicBezTo>
                <a:cubicBezTo>
                  <a:pt x="319862" y="393700"/>
                  <a:pt x="98701" y="236980"/>
                  <a:pt x="4230" y="13627"/>
                </a:cubicBezTo>
                <a:lnTo>
                  <a:pt x="0" y="0"/>
                </a:lnTo>
              </a:path>
            </a:pathLst>
          </a:cu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45" name="Freeform 44"/>
          <p:cNvSpPr/>
          <p:nvPr/>
        </p:nvSpPr>
        <p:spPr>
          <a:xfrm>
            <a:off x="6461732" y="2768051"/>
            <a:ext cx="1155254" cy="393700"/>
          </a:xfrm>
          <a:custGeom>
            <a:avLst/>
            <a:gdLst>
              <a:gd name="connsiteX0" fmla="*/ 0 w 1155254"/>
              <a:gd name="connsiteY0" fmla="*/ 0 h 393700"/>
              <a:gd name="connsiteX1" fmla="*/ 1155254 w 1155254"/>
              <a:gd name="connsiteY1" fmla="*/ 0 h 393700"/>
              <a:gd name="connsiteX2" fmla="*/ 1151024 w 1155254"/>
              <a:gd name="connsiteY2" fmla="*/ 13627 h 393700"/>
              <a:gd name="connsiteX3" fmla="*/ 577627 w 1155254"/>
              <a:gd name="connsiteY3" fmla="*/ 393700 h 393700"/>
              <a:gd name="connsiteX4" fmla="*/ 4230 w 1155254"/>
              <a:gd name="connsiteY4" fmla="*/ 13627 h 393700"/>
              <a:gd name="connsiteX0" fmla="*/ 0 w 1155254"/>
              <a:gd name="connsiteY0" fmla="*/ 6350 h 400050"/>
              <a:gd name="connsiteX1" fmla="*/ 549052 w 1155254"/>
              <a:gd name="connsiteY1" fmla="*/ 0 h 400050"/>
              <a:gd name="connsiteX2" fmla="*/ 1155254 w 1155254"/>
              <a:gd name="connsiteY2" fmla="*/ 6350 h 400050"/>
              <a:gd name="connsiteX3" fmla="*/ 1151024 w 1155254"/>
              <a:gd name="connsiteY3" fmla="*/ 19977 h 400050"/>
              <a:gd name="connsiteX4" fmla="*/ 577627 w 1155254"/>
              <a:gd name="connsiteY4" fmla="*/ 400050 h 400050"/>
              <a:gd name="connsiteX5" fmla="*/ 4230 w 1155254"/>
              <a:gd name="connsiteY5" fmla="*/ 19977 h 400050"/>
              <a:gd name="connsiteX6" fmla="*/ 0 w 1155254"/>
              <a:gd name="connsiteY6" fmla="*/ 635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6" fmla="*/ 640492 w 1155254"/>
              <a:gd name="connsiteY6" fmla="*/ 9144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0" fmla="*/ 1155254 w 1155254"/>
              <a:gd name="connsiteY0" fmla="*/ 0 h 393700"/>
              <a:gd name="connsiteX1" fmla="*/ 1151024 w 1155254"/>
              <a:gd name="connsiteY1" fmla="*/ 13627 h 393700"/>
              <a:gd name="connsiteX2" fmla="*/ 577627 w 1155254"/>
              <a:gd name="connsiteY2" fmla="*/ 393700 h 393700"/>
              <a:gd name="connsiteX3" fmla="*/ 4230 w 1155254"/>
              <a:gd name="connsiteY3" fmla="*/ 13627 h 393700"/>
              <a:gd name="connsiteX4" fmla="*/ 0 w 1155254"/>
              <a:gd name="connsiteY4" fmla="*/ 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254" h="393700">
                <a:moveTo>
                  <a:pt x="1155254" y="0"/>
                </a:moveTo>
                <a:lnTo>
                  <a:pt x="1151024" y="13627"/>
                </a:lnTo>
                <a:cubicBezTo>
                  <a:pt x="1056553" y="236980"/>
                  <a:pt x="835392" y="393700"/>
                  <a:pt x="577627" y="393700"/>
                </a:cubicBezTo>
                <a:cubicBezTo>
                  <a:pt x="319862" y="393700"/>
                  <a:pt x="98701" y="236980"/>
                  <a:pt x="4230" y="13627"/>
                </a:cubicBezTo>
                <a:lnTo>
                  <a:pt x="0" y="0"/>
                </a:lnTo>
              </a:path>
            </a:pathLst>
          </a:cu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46" name="Freeform 45"/>
          <p:cNvSpPr/>
          <p:nvPr/>
        </p:nvSpPr>
        <p:spPr>
          <a:xfrm>
            <a:off x="8328760" y="2768051"/>
            <a:ext cx="1155254" cy="393700"/>
          </a:xfrm>
          <a:custGeom>
            <a:avLst/>
            <a:gdLst>
              <a:gd name="connsiteX0" fmla="*/ 0 w 1155254"/>
              <a:gd name="connsiteY0" fmla="*/ 0 h 393700"/>
              <a:gd name="connsiteX1" fmla="*/ 1155254 w 1155254"/>
              <a:gd name="connsiteY1" fmla="*/ 0 h 393700"/>
              <a:gd name="connsiteX2" fmla="*/ 1151024 w 1155254"/>
              <a:gd name="connsiteY2" fmla="*/ 13627 h 393700"/>
              <a:gd name="connsiteX3" fmla="*/ 577627 w 1155254"/>
              <a:gd name="connsiteY3" fmla="*/ 393700 h 393700"/>
              <a:gd name="connsiteX4" fmla="*/ 4230 w 1155254"/>
              <a:gd name="connsiteY4" fmla="*/ 13627 h 393700"/>
              <a:gd name="connsiteX0" fmla="*/ 0 w 1155254"/>
              <a:gd name="connsiteY0" fmla="*/ 6350 h 400050"/>
              <a:gd name="connsiteX1" fmla="*/ 549052 w 1155254"/>
              <a:gd name="connsiteY1" fmla="*/ 0 h 400050"/>
              <a:gd name="connsiteX2" fmla="*/ 1155254 w 1155254"/>
              <a:gd name="connsiteY2" fmla="*/ 6350 h 400050"/>
              <a:gd name="connsiteX3" fmla="*/ 1151024 w 1155254"/>
              <a:gd name="connsiteY3" fmla="*/ 19977 h 400050"/>
              <a:gd name="connsiteX4" fmla="*/ 577627 w 1155254"/>
              <a:gd name="connsiteY4" fmla="*/ 400050 h 400050"/>
              <a:gd name="connsiteX5" fmla="*/ 4230 w 1155254"/>
              <a:gd name="connsiteY5" fmla="*/ 19977 h 400050"/>
              <a:gd name="connsiteX6" fmla="*/ 0 w 1155254"/>
              <a:gd name="connsiteY6" fmla="*/ 635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6" fmla="*/ 640492 w 1155254"/>
              <a:gd name="connsiteY6" fmla="*/ 9144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0" fmla="*/ 1155254 w 1155254"/>
              <a:gd name="connsiteY0" fmla="*/ 0 h 393700"/>
              <a:gd name="connsiteX1" fmla="*/ 1151024 w 1155254"/>
              <a:gd name="connsiteY1" fmla="*/ 13627 h 393700"/>
              <a:gd name="connsiteX2" fmla="*/ 577627 w 1155254"/>
              <a:gd name="connsiteY2" fmla="*/ 393700 h 393700"/>
              <a:gd name="connsiteX3" fmla="*/ 4230 w 1155254"/>
              <a:gd name="connsiteY3" fmla="*/ 13627 h 393700"/>
              <a:gd name="connsiteX4" fmla="*/ 0 w 1155254"/>
              <a:gd name="connsiteY4" fmla="*/ 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254" h="393700">
                <a:moveTo>
                  <a:pt x="1155254" y="0"/>
                </a:moveTo>
                <a:lnTo>
                  <a:pt x="1151024" y="13627"/>
                </a:lnTo>
                <a:cubicBezTo>
                  <a:pt x="1056553" y="236980"/>
                  <a:pt x="835392" y="393700"/>
                  <a:pt x="577627" y="393700"/>
                </a:cubicBezTo>
                <a:cubicBezTo>
                  <a:pt x="319862" y="393700"/>
                  <a:pt x="98701" y="236980"/>
                  <a:pt x="4230" y="13627"/>
                </a:cubicBezTo>
                <a:lnTo>
                  <a:pt x="0" y="0"/>
                </a:lnTo>
              </a:path>
            </a:pathLst>
          </a:cu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47" name="Freeform 46"/>
          <p:cNvSpPr/>
          <p:nvPr/>
        </p:nvSpPr>
        <p:spPr>
          <a:xfrm>
            <a:off x="10195786" y="2768051"/>
            <a:ext cx="1155254" cy="393700"/>
          </a:xfrm>
          <a:custGeom>
            <a:avLst/>
            <a:gdLst>
              <a:gd name="connsiteX0" fmla="*/ 0 w 1155254"/>
              <a:gd name="connsiteY0" fmla="*/ 0 h 393700"/>
              <a:gd name="connsiteX1" fmla="*/ 1155254 w 1155254"/>
              <a:gd name="connsiteY1" fmla="*/ 0 h 393700"/>
              <a:gd name="connsiteX2" fmla="*/ 1151024 w 1155254"/>
              <a:gd name="connsiteY2" fmla="*/ 13627 h 393700"/>
              <a:gd name="connsiteX3" fmla="*/ 577627 w 1155254"/>
              <a:gd name="connsiteY3" fmla="*/ 393700 h 393700"/>
              <a:gd name="connsiteX4" fmla="*/ 4230 w 1155254"/>
              <a:gd name="connsiteY4" fmla="*/ 13627 h 393700"/>
              <a:gd name="connsiteX0" fmla="*/ 0 w 1155254"/>
              <a:gd name="connsiteY0" fmla="*/ 6350 h 400050"/>
              <a:gd name="connsiteX1" fmla="*/ 549052 w 1155254"/>
              <a:gd name="connsiteY1" fmla="*/ 0 h 400050"/>
              <a:gd name="connsiteX2" fmla="*/ 1155254 w 1155254"/>
              <a:gd name="connsiteY2" fmla="*/ 6350 h 400050"/>
              <a:gd name="connsiteX3" fmla="*/ 1151024 w 1155254"/>
              <a:gd name="connsiteY3" fmla="*/ 19977 h 400050"/>
              <a:gd name="connsiteX4" fmla="*/ 577627 w 1155254"/>
              <a:gd name="connsiteY4" fmla="*/ 400050 h 400050"/>
              <a:gd name="connsiteX5" fmla="*/ 4230 w 1155254"/>
              <a:gd name="connsiteY5" fmla="*/ 19977 h 400050"/>
              <a:gd name="connsiteX6" fmla="*/ 0 w 1155254"/>
              <a:gd name="connsiteY6" fmla="*/ 635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6" fmla="*/ 640492 w 1155254"/>
              <a:gd name="connsiteY6" fmla="*/ 91440 h 400050"/>
              <a:gd name="connsiteX0" fmla="*/ 549052 w 1155254"/>
              <a:gd name="connsiteY0" fmla="*/ 0 h 400050"/>
              <a:gd name="connsiteX1" fmla="*/ 1155254 w 1155254"/>
              <a:gd name="connsiteY1" fmla="*/ 6350 h 400050"/>
              <a:gd name="connsiteX2" fmla="*/ 1151024 w 1155254"/>
              <a:gd name="connsiteY2" fmla="*/ 19977 h 400050"/>
              <a:gd name="connsiteX3" fmla="*/ 577627 w 1155254"/>
              <a:gd name="connsiteY3" fmla="*/ 400050 h 400050"/>
              <a:gd name="connsiteX4" fmla="*/ 4230 w 1155254"/>
              <a:gd name="connsiteY4" fmla="*/ 19977 h 400050"/>
              <a:gd name="connsiteX5" fmla="*/ 0 w 1155254"/>
              <a:gd name="connsiteY5" fmla="*/ 6350 h 400050"/>
              <a:gd name="connsiteX0" fmla="*/ 1155254 w 1155254"/>
              <a:gd name="connsiteY0" fmla="*/ 0 h 393700"/>
              <a:gd name="connsiteX1" fmla="*/ 1151024 w 1155254"/>
              <a:gd name="connsiteY1" fmla="*/ 13627 h 393700"/>
              <a:gd name="connsiteX2" fmla="*/ 577627 w 1155254"/>
              <a:gd name="connsiteY2" fmla="*/ 393700 h 393700"/>
              <a:gd name="connsiteX3" fmla="*/ 4230 w 1155254"/>
              <a:gd name="connsiteY3" fmla="*/ 13627 h 393700"/>
              <a:gd name="connsiteX4" fmla="*/ 0 w 1155254"/>
              <a:gd name="connsiteY4" fmla="*/ 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254" h="393700">
                <a:moveTo>
                  <a:pt x="1155254" y="0"/>
                </a:moveTo>
                <a:lnTo>
                  <a:pt x="1151024" y="13627"/>
                </a:lnTo>
                <a:cubicBezTo>
                  <a:pt x="1056553" y="236980"/>
                  <a:pt x="835392" y="393700"/>
                  <a:pt x="577627" y="393700"/>
                </a:cubicBezTo>
                <a:cubicBezTo>
                  <a:pt x="319862" y="393700"/>
                  <a:pt x="98701" y="236980"/>
                  <a:pt x="4230" y="13627"/>
                </a:cubicBezTo>
                <a:lnTo>
                  <a:pt x="0" y="0"/>
                </a:lnTo>
              </a:path>
            </a:pathLst>
          </a:cu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cxnSp>
        <p:nvCxnSpPr>
          <p:cNvPr id="53" name="Straight Connector 52"/>
          <p:cNvCxnSpPr>
            <a:stCxn id="42" idx="0"/>
          </p:cNvCxnSpPr>
          <p:nvPr/>
        </p:nvCxnSpPr>
        <p:spPr>
          <a:xfrm>
            <a:off x="2015902" y="2768051"/>
            <a:ext cx="711774" cy="0"/>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882930" y="2768051"/>
            <a:ext cx="711774" cy="0"/>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749958" y="2768051"/>
            <a:ext cx="711774" cy="0"/>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616986" y="2768051"/>
            <a:ext cx="711774" cy="0"/>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9484012" y="2768051"/>
            <a:ext cx="711774" cy="0"/>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47" idx="0"/>
          </p:cNvCxnSpPr>
          <p:nvPr/>
        </p:nvCxnSpPr>
        <p:spPr>
          <a:xfrm>
            <a:off x="11351040" y="2768051"/>
            <a:ext cx="840960" cy="0"/>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sp>
        <p:nvSpPr>
          <p:cNvPr id="62" name="Text Placeholder 21"/>
          <p:cNvSpPr>
            <a:spLocks noGrp="1"/>
          </p:cNvSpPr>
          <p:nvPr>
            <p:ph type="body" sz="quarter" idx="12" hasCustomPrompt="1"/>
          </p:nvPr>
        </p:nvSpPr>
        <p:spPr>
          <a:xfrm>
            <a:off x="923925" y="2027733"/>
            <a:ext cx="1026068" cy="1026068"/>
          </a:xfrm>
          <a:prstGeom prst="ellipse">
            <a:avLst/>
          </a:prstGeom>
          <a:solidFill>
            <a:schemeClr val="bg1">
              <a:lumMod val="95000"/>
            </a:schemeClr>
          </a:solidFill>
        </p:spPr>
        <p:txBody>
          <a:bodyPr wrap="none" anchor="ctr"/>
          <a:lstStyle>
            <a:lvl1pPr marL="0" indent="0" algn="ctr">
              <a:lnSpc>
                <a:spcPct val="100000"/>
              </a:lnSpc>
              <a:buNone/>
              <a:defRPr sz="2200">
                <a:solidFill>
                  <a:schemeClr val="bg2"/>
                </a:solidFill>
                <a:latin typeface="Gotham Rounded Medium" panose="02000000000000000000" pitchFamily="50" charset="0"/>
              </a:defRPr>
            </a:lvl1pPr>
          </a:lstStyle>
          <a:p>
            <a:pPr lvl="0"/>
            <a:r>
              <a:rPr lang="en-US"/>
              <a:t>20##</a:t>
            </a:r>
          </a:p>
        </p:txBody>
      </p:sp>
      <p:sp>
        <p:nvSpPr>
          <p:cNvPr id="63" name="Text Placeholder 21"/>
          <p:cNvSpPr>
            <a:spLocks noGrp="1"/>
          </p:cNvSpPr>
          <p:nvPr>
            <p:ph type="body" sz="quarter" idx="19" hasCustomPrompt="1"/>
          </p:nvPr>
        </p:nvSpPr>
        <p:spPr>
          <a:xfrm>
            <a:off x="2793585" y="2027733"/>
            <a:ext cx="1026068" cy="1026068"/>
          </a:xfrm>
          <a:prstGeom prst="ellipse">
            <a:avLst/>
          </a:prstGeom>
          <a:solidFill>
            <a:schemeClr val="bg1">
              <a:lumMod val="95000"/>
            </a:schemeClr>
          </a:solidFill>
        </p:spPr>
        <p:txBody>
          <a:bodyPr wrap="none" anchor="ctr"/>
          <a:lstStyle>
            <a:lvl1pPr marL="0" indent="0" algn="ctr">
              <a:lnSpc>
                <a:spcPct val="100000"/>
              </a:lnSpc>
              <a:buNone/>
              <a:defRPr sz="2200">
                <a:solidFill>
                  <a:schemeClr val="bg2"/>
                </a:solidFill>
                <a:latin typeface="Gotham Rounded Medium" panose="02000000000000000000" pitchFamily="50" charset="0"/>
              </a:defRPr>
            </a:lvl1pPr>
          </a:lstStyle>
          <a:p>
            <a:pPr lvl="0"/>
            <a:r>
              <a:rPr lang="en-US"/>
              <a:t>20##</a:t>
            </a:r>
          </a:p>
        </p:txBody>
      </p:sp>
      <p:sp>
        <p:nvSpPr>
          <p:cNvPr id="64" name="Text Placeholder 21"/>
          <p:cNvSpPr>
            <a:spLocks noGrp="1"/>
          </p:cNvSpPr>
          <p:nvPr>
            <p:ph type="body" sz="quarter" idx="20" hasCustomPrompt="1"/>
          </p:nvPr>
        </p:nvSpPr>
        <p:spPr>
          <a:xfrm>
            <a:off x="4660613" y="2027733"/>
            <a:ext cx="1026068" cy="1026068"/>
          </a:xfrm>
          <a:prstGeom prst="ellipse">
            <a:avLst/>
          </a:prstGeom>
          <a:solidFill>
            <a:schemeClr val="bg1">
              <a:lumMod val="95000"/>
            </a:schemeClr>
          </a:solidFill>
        </p:spPr>
        <p:txBody>
          <a:bodyPr wrap="none" anchor="ctr"/>
          <a:lstStyle>
            <a:lvl1pPr marL="0" indent="0" algn="ctr">
              <a:lnSpc>
                <a:spcPct val="100000"/>
              </a:lnSpc>
              <a:buNone/>
              <a:defRPr sz="2200">
                <a:solidFill>
                  <a:schemeClr val="bg2"/>
                </a:solidFill>
                <a:latin typeface="Gotham Rounded Medium" panose="02000000000000000000" pitchFamily="50" charset="0"/>
              </a:defRPr>
            </a:lvl1pPr>
          </a:lstStyle>
          <a:p>
            <a:pPr lvl="0"/>
            <a:r>
              <a:rPr lang="en-US"/>
              <a:t>20##</a:t>
            </a:r>
          </a:p>
        </p:txBody>
      </p:sp>
      <p:sp>
        <p:nvSpPr>
          <p:cNvPr id="65" name="Text Placeholder 21"/>
          <p:cNvSpPr>
            <a:spLocks noGrp="1"/>
          </p:cNvSpPr>
          <p:nvPr>
            <p:ph type="body" sz="quarter" idx="21" hasCustomPrompt="1"/>
          </p:nvPr>
        </p:nvSpPr>
        <p:spPr>
          <a:xfrm>
            <a:off x="6527641" y="2027733"/>
            <a:ext cx="1026068" cy="1026068"/>
          </a:xfrm>
          <a:prstGeom prst="ellipse">
            <a:avLst/>
          </a:prstGeom>
          <a:solidFill>
            <a:schemeClr val="bg1">
              <a:lumMod val="95000"/>
            </a:schemeClr>
          </a:solidFill>
        </p:spPr>
        <p:txBody>
          <a:bodyPr wrap="none" anchor="ctr"/>
          <a:lstStyle>
            <a:lvl1pPr marL="0" indent="0" algn="ctr">
              <a:lnSpc>
                <a:spcPct val="100000"/>
              </a:lnSpc>
              <a:buNone/>
              <a:defRPr sz="2200">
                <a:solidFill>
                  <a:schemeClr val="bg2"/>
                </a:solidFill>
                <a:latin typeface="Gotham Rounded Medium" panose="02000000000000000000" pitchFamily="50" charset="0"/>
              </a:defRPr>
            </a:lvl1pPr>
          </a:lstStyle>
          <a:p>
            <a:pPr lvl="0"/>
            <a:r>
              <a:rPr lang="en-US"/>
              <a:t>20##</a:t>
            </a:r>
          </a:p>
        </p:txBody>
      </p:sp>
      <p:sp>
        <p:nvSpPr>
          <p:cNvPr id="66" name="Text Placeholder 21"/>
          <p:cNvSpPr>
            <a:spLocks noGrp="1"/>
          </p:cNvSpPr>
          <p:nvPr>
            <p:ph type="body" sz="quarter" idx="22" hasCustomPrompt="1"/>
          </p:nvPr>
        </p:nvSpPr>
        <p:spPr>
          <a:xfrm>
            <a:off x="8394669" y="2027733"/>
            <a:ext cx="1026068" cy="1026068"/>
          </a:xfrm>
          <a:prstGeom prst="ellipse">
            <a:avLst/>
          </a:prstGeom>
          <a:solidFill>
            <a:schemeClr val="bg1">
              <a:lumMod val="95000"/>
            </a:schemeClr>
          </a:solidFill>
        </p:spPr>
        <p:txBody>
          <a:bodyPr wrap="none" anchor="ctr"/>
          <a:lstStyle>
            <a:lvl1pPr marL="0" indent="0" algn="ctr">
              <a:lnSpc>
                <a:spcPct val="100000"/>
              </a:lnSpc>
              <a:buNone/>
              <a:defRPr sz="2200">
                <a:solidFill>
                  <a:schemeClr val="bg2"/>
                </a:solidFill>
                <a:latin typeface="Gotham Rounded Medium" panose="02000000000000000000" pitchFamily="50" charset="0"/>
              </a:defRPr>
            </a:lvl1pPr>
          </a:lstStyle>
          <a:p>
            <a:pPr lvl="0"/>
            <a:r>
              <a:rPr lang="en-US"/>
              <a:t>20##</a:t>
            </a:r>
          </a:p>
        </p:txBody>
      </p:sp>
      <p:sp>
        <p:nvSpPr>
          <p:cNvPr id="67" name="Text Placeholder 21"/>
          <p:cNvSpPr>
            <a:spLocks noGrp="1"/>
          </p:cNvSpPr>
          <p:nvPr>
            <p:ph type="body" sz="quarter" idx="23" hasCustomPrompt="1"/>
          </p:nvPr>
        </p:nvSpPr>
        <p:spPr>
          <a:xfrm>
            <a:off x="10261697" y="2027733"/>
            <a:ext cx="1026068" cy="1026068"/>
          </a:xfrm>
          <a:prstGeom prst="ellipse">
            <a:avLst/>
          </a:prstGeom>
          <a:solidFill>
            <a:schemeClr val="bg1">
              <a:lumMod val="95000"/>
            </a:schemeClr>
          </a:solidFill>
        </p:spPr>
        <p:txBody>
          <a:bodyPr wrap="none" anchor="ctr"/>
          <a:lstStyle>
            <a:lvl1pPr marL="0" indent="0" algn="ctr">
              <a:lnSpc>
                <a:spcPct val="100000"/>
              </a:lnSpc>
              <a:buNone/>
              <a:defRPr sz="2200">
                <a:solidFill>
                  <a:schemeClr val="bg2"/>
                </a:solidFill>
                <a:latin typeface="Gotham Rounded Medium" panose="02000000000000000000" pitchFamily="50" charset="0"/>
              </a:defRPr>
            </a:lvl1pPr>
          </a:lstStyle>
          <a:p>
            <a:pPr lvl="0"/>
            <a:r>
              <a:rPr lang="en-US"/>
              <a:t>20##</a:t>
            </a:r>
          </a:p>
        </p:txBody>
      </p:sp>
    </p:spTree>
    <p:extLst>
      <p:ext uri="{BB962C8B-B14F-4D97-AF65-F5344CB8AC3E}">
        <p14:creationId xmlns:p14="http://schemas.microsoft.com/office/powerpoint/2010/main" val="40995531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vice mock up slide_Laptop">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2488" y="759925"/>
            <a:ext cx="9257697" cy="5431325"/>
          </a:xfrm>
          <a:prstGeom prst="rect">
            <a:avLst/>
          </a:prstGeom>
        </p:spPr>
      </p:pic>
      <p:sp>
        <p:nvSpPr>
          <p:cNvPr id="7" name="Picture Placeholder 4"/>
          <p:cNvSpPr>
            <a:spLocks noGrp="1"/>
          </p:cNvSpPr>
          <p:nvPr>
            <p:ph type="pic" sz="quarter" idx="15" hasCustomPrompt="1"/>
          </p:nvPr>
        </p:nvSpPr>
        <p:spPr>
          <a:xfrm>
            <a:off x="5257316" y="1180629"/>
            <a:ext cx="6934683" cy="4325397"/>
          </a:xfrm>
          <a:prstGeom prst="rect">
            <a:avLst/>
          </a:prstGeom>
          <a:solidFill>
            <a:schemeClr val="bg1"/>
          </a:solidFill>
          <a:ln w="3175">
            <a:noFill/>
          </a:ln>
        </p:spPr>
        <p:txBody>
          <a:bodyPr tIns="91440" bIns="1371600" anchor="ctr">
            <a:noAutofit/>
          </a:bodyPr>
          <a:lstStyle>
            <a:lvl1pPr marL="0" indent="0" algn="ctr">
              <a:buNone/>
              <a:defRPr>
                <a:solidFill>
                  <a:schemeClr val="bg2"/>
                </a:solidFill>
              </a:defRPr>
            </a:lvl1pPr>
          </a:lstStyle>
          <a:p>
            <a:r>
              <a:rPr lang="en-IN"/>
              <a:t>Screenshot</a:t>
            </a:r>
            <a:endParaRPr lang="en-US"/>
          </a:p>
        </p:txBody>
      </p:sp>
      <p:sp>
        <p:nvSpPr>
          <p:cNvPr id="2" name="Title 1"/>
          <p:cNvSpPr>
            <a:spLocks noGrp="1"/>
          </p:cNvSpPr>
          <p:nvPr>
            <p:ph type="title"/>
          </p:nvPr>
        </p:nvSpPr>
        <p:spPr>
          <a:xfrm>
            <a:off x="609600" y="387148"/>
            <a:ext cx="4239986" cy="615553"/>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Title of Presentation | Confidential</a:t>
            </a:r>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a:p>
        </p:txBody>
      </p:sp>
      <p:sp>
        <p:nvSpPr>
          <p:cNvPr id="5" name="Text Placeholder 6"/>
          <p:cNvSpPr>
            <a:spLocks noGrp="1"/>
          </p:cNvSpPr>
          <p:nvPr>
            <p:ph type="body" sz="quarter" idx="13"/>
          </p:nvPr>
        </p:nvSpPr>
        <p:spPr>
          <a:xfrm>
            <a:off x="609600" y="1972164"/>
            <a:ext cx="2933700" cy="412383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9409658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Device mock up slide_Mobile">
    <p:spTree>
      <p:nvGrpSpPr>
        <p:cNvPr id="1" name=""/>
        <p:cNvGrpSpPr/>
        <p:nvPr/>
      </p:nvGrpSpPr>
      <p:grpSpPr>
        <a:xfrm>
          <a:off x="0" y="0"/>
          <a:ext cx="0" cy="0"/>
          <a:chOff x="0" y="0"/>
          <a:chExt cx="0" cy="0"/>
        </a:xfrm>
      </p:grpSpPr>
      <p:sp>
        <p:nvSpPr>
          <p:cNvPr id="2" name="Title 1"/>
          <p:cNvSpPr>
            <a:spLocks noGrp="1"/>
          </p:cNvSpPr>
          <p:nvPr>
            <p:ph type="title"/>
          </p:nvPr>
        </p:nvSpPr>
        <p:spPr>
          <a:xfrm>
            <a:off x="609600" y="387148"/>
            <a:ext cx="4857750" cy="1231106"/>
          </a:xfrm>
        </p:spPr>
        <p:txBody>
          <a:bodyPr/>
          <a:lstStyle>
            <a:lvl1pPr>
              <a:defRPr sz="4000"/>
            </a:lvl1pPr>
          </a:lstStyle>
          <a:p>
            <a:r>
              <a:rPr lang="en-US"/>
              <a:t>Click to edit Master title style</a:t>
            </a:r>
          </a:p>
        </p:txBody>
      </p:sp>
      <p:sp>
        <p:nvSpPr>
          <p:cNvPr id="3" name="Footer Placeholder 2"/>
          <p:cNvSpPr>
            <a:spLocks noGrp="1"/>
          </p:cNvSpPr>
          <p:nvPr>
            <p:ph type="ftr" sz="quarter" idx="10"/>
          </p:nvPr>
        </p:nvSpPr>
        <p:spPr/>
        <p:txBody>
          <a:bodyPr/>
          <a:lstStyle/>
          <a:p>
            <a:r>
              <a:rPr lang="en-US"/>
              <a:t>Title of Presentation | Confidential</a:t>
            </a:r>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a:p>
        </p:txBody>
      </p:sp>
      <p:sp>
        <p:nvSpPr>
          <p:cNvPr id="5" name="Text Placeholder 6"/>
          <p:cNvSpPr>
            <a:spLocks noGrp="1"/>
          </p:cNvSpPr>
          <p:nvPr>
            <p:ph type="body" sz="quarter" idx="13"/>
          </p:nvPr>
        </p:nvSpPr>
        <p:spPr>
          <a:xfrm>
            <a:off x="609600" y="1972164"/>
            <a:ext cx="4857750" cy="412383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12975"/>
          <a:stretch/>
        </p:blipFill>
        <p:spPr>
          <a:xfrm>
            <a:off x="6897503" y="806889"/>
            <a:ext cx="3418890" cy="6051111"/>
          </a:xfrm>
          <a:prstGeom prst="rect">
            <a:avLst/>
          </a:prstGeom>
        </p:spPr>
      </p:pic>
      <p:sp>
        <p:nvSpPr>
          <p:cNvPr id="9" name="Picture Placeholder 4"/>
          <p:cNvSpPr>
            <a:spLocks noGrp="1"/>
          </p:cNvSpPr>
          <p:nvPr>
            <p:ph type="pic" sz="quarter" idx="17" hasCustomPrompt="1"/>
          </p:nvPr>
        </p:nvSpPr>
        <p:spPr>
          <a:xfrm>
            <a:off x="7133292" y="1655064"/>
            <a:ext cx="2945962" cy="5202936"/>
          </a:xfrm>
          <a:prstGeom prst="rect">
            <a:avLst/>
          </a:prstGeom>
          <a:noFill/>
        </p:spPr>
        <p:txBody>
          <a:bodyPr tIns="91440" bIns="1371600" anchor="ctr">
            <a:noAutofit/>
          </a:bodyPr>
          <a:lstStyle>
            <a:lvl1pPr marL="0" indent="0" algn="ctr">
              <a:buNone/>
              <a:defRPr>
                <a:solidFill>
                  <a:schemeClr val="bg2"/>
                </a:solidFill>
              </a:defRPr>
            </a:lvl1pPr>
          </a:lstStyle>
          <a:p>
            <a:r>
              <a:rPr lang="en-IN"/>
              <a:t>Screenshot</a:t>
            </a:r>
            <a:endParaRPr lang="en-US"/>
          </a:p>
        </p:txBody>
      </p:sp>
    </p:spTree>
    <p:extLst>
      <p:ext uri="{BB962C8B-B14F-4D97-AF65-F5344CB8AC3E}">
        <p14:creationId xmlns:p14="http://schemas.microsoft.com/office/powerpoint/2010/main" val="7140256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ueGreen_Thank you slide">
    <p:bg>
      <p:bgPr>
        <a:gradFill>
          <a:gsLst>
            <a:gs pos="50000">
              <a:schemeClr val="accent5"/>
            </a:gs>
            <a:gs pos="0">
              <a:srgbClr val="034EA2"/>
            </a:gs>
            <a:gs pos="100000">
              <a:srgbClr val="B0D235"/>
            </a:gs>
          </a:gsLst>
          <a:lin ang="18900000" scaled="1"/>
        </a:gra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BCDF122-8555-7B41-A3D0-67E29D37E09E}"/>
              </a:ext>
            </a:extLst>
          </p:cNvPr>
          <p:cNvGrpSpPr>
            <a:grpSpLocks noChangeAspect="1"/>
          </p:cNvGrpSpPr>
          <p:nvPr/>
        </p:nvGrpSpPr>
        <p:grpSpPr>
          <a:xfrm>
            <a:off x="1877052" y="476918"/>
            <a:ext cx="8437896" cy="5904164"/>
            <a:chOff x="6935788" y="3157538"/>
            <a:chExt cx="1136650" cy="795337"/>
          </a:xfrm>
          <a:solidFill>
            <a:schemeClr val="bg1">
              <a:alpha val="10000"/>
            </a:schemeClr>
          </a:solidFill>
        </p:grpSpPr>
        <p:sp>
          <p:nvSpPr>
            <p:cNvPr id="23" name="Freeform 22">
              <a:extLst>
                <a:ext uri="{FF2B5EF4-FFF2-40B4-BE49-F238E27FC236}">
                  <a16:creationId xmlns:a16="http://schemas.microsoft.com/office/drawing/2014/main" id="{409EEB6E-588D-BD40-A284-E8AFF9CE9C87}"/>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23">
              <a:extLst>
                <a:ext uri="{FF2B5EF4-FFF2-40B4-BE49-F238E27FC236}">
                  <a16:creationId xmlns:a16="http://schemas.microsoft.com/office/drawing/2014/main" id="{5BA86735-9237-0E41-B5CB-EF3CE87942F1}"/>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4">
              <a:extLst>
                <a:ext uri="{FF2B5EF4-FFF2-40B4-BE49-F238E27FC236}">
                  <a16:creationId xmlns:a16="http://schemas.microsoft.com/office/drawing/2014/main" id="{48DA2662-5E1D-D946-B31C-0BAC13D86B63}"/>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9" name="Group 8">
            <a:extLst>
              <a:ext uri="{FF2B5EF4-FFF2-40B4-BE49-F238E27FC236}">
                <a16:creationId xmlns:a16="http://schemas.microsoft.com/office/drawing/2014/main" id="{61392844-4C1B-794E-BDC5-91FBFB7ED4A7}"/>
              </a:ext>
            </a:extLst>
          </p:cNvPr>
          <p:cNvGrpSpPr/>
          <p:nvPr/>
        </p:nvGrpSpPr>
        <p:grpSpPr>
          <a:xfrm>
            <a:off x="4821936" y="2467320"/>
            <a:ext cx="2548128" cy="315914"/>
            <a:chOff x="1757363" y="3146425"/>
            <a:chExt cx="6607175" cy="819150"/>
          </a:xfrm>
          <a:solidFill>
            <a:schemeClr val="bg1"/>
          </a:solidFill>
        </p:grpSpPr>
        <p:sp>
          <p:nvSpPr>
            <p:cNvPr id="10" name="Freeform 1">
              <a:extLst>
                <a:ext uri="{FF2B5EF4-FFF2-40B4-BE49-F238E27FC236}">
                  <a16:creationId xmlns:a16="http://schemas.microsoft.com/office/drawing/2014/main" id="{CF62CECC-1B2E-0747-B8A8-572DD95A505F}"/>
                </a:ext>
              </a:extLst>
            </p:cNvPr>
            <p:cNvSpPr>
              <a:spLocks noChangeArrowheads="1"/>
            </p:cNvSpPr>
            <p:nvPr/>
          </p:nvSpPr>
          <p:spPr bwMode="auto">
            <a:xfrm>
              <a:off x="6669088" y="3159125"/>
              <a:ext cx="201612" cy="793750"/>
            </a:xfrm>
            <a:custGeom>
              <a:avLst/>
              <a:gdLst>
                <a:gd name="T0" fmla="*/ 50 w 560"/>
                <a:gd name="T1" fmla="*/ 0 h 2205"/>
                <a:gd name="T2" fmla="*/ 0 w 560"/>
                <a:gd name="T3" fmla="*/ 50 h 2205"/>
                <a:gd name="T4" fmla="*/ 0 w 560"/>
                <a:gd name="T5" fmla="*/ 2154 h 2205"/>
                <a:gd name="T6" fmla="*/ 50 w 560"/>
                <a:gd name="T7" fmla="*/ 2204 h 2205"/>
                <a:gd name="T8" fmla="*/ 509 w 560"/>
                <a:gd name="T9" fmla="*/ 2204 h 2205"/>
                <a:gd name="T10" fmla="*/ 559 w 560"/>
                <a:gd name="T11" fmla="*/ 2154 h 2205"/>
                <a:gd name="T12" fmla="*/ 559 w 560"/>
                <a:gd name="T13" fmla="*/ 50 h 2205"/>
                <a:gd name="T14" fmla="*/ 509 w 560"/>
                <a:gd name="T15" fmla="*/ 0 h 2205"/>
                <a:gd name="T16" fmla="*/ 50 w 560"/>
                <a:gd name="T17"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2205">
                  <a:moveTo>
                    <a:pt x="50" y="0"/>
                  </a:moveTo>
                  <a:cubicBezTo>
                    <a:pt x="21" y="0"/>
                    <a:pt x="0" y="24"/>
                    <a:pt x="0" y="50"/>
                  </a:cubicBezTo>
                  <a:lnTo>
                    <a:pt x="0" y="2154"/>
                  </a:lnTo>
                  <a:cubicBezTo>
                    <a:pt x="0" y="2183"/>
                    <a:pt x="24" y="2204"/>
                    <a:pt x="50" y="2204"/>
                  </a:cubicBezTo>
                  <a:lnTo>
                    <a:pt x="509" y="2204"/>
                  </a:lnTo>
                  <a:cubicBezTo>
                    <a:pt x="538" y="2204"/>
                    <a:pt x="559" y="2180"/>
                    <a:pt x="559" y="2154"/>
                  </a:cubicBezTo>
                  <a:lnTo>
                    <a:pt x="559" y="50"/>
                  </a:lnTo>
                  <a:cubicBezTo>
                    <a:pt x="559" y="21"/>
                    <a:pt x="535" y="0"/>
                    <a:pt x="509" y="0"/>
                  </a:cubicBezTo>
                  <a:lnTo>
                    <a:pt x="5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19F24F82-469C-C145-92D5-EA1F2591D7DF}"/>
                </a:ext>
              </a:extLst>
            </p:cNvPr>
            <p:cNvSpPr>
              <a:spLocks noChangeArrowheads="1"/>
            </p:cNvSpPr>
            <p:nvPr/>
          </p:nvSpPr>
          <p:spPr bwMode="auto">
            <a:xfrm>
              <a:off x="8107363" y="3824288"/>
              <a:ext cx="106362" cy="130175"/>
            </a:xfrm>
            <a:custGeom>
              <a:avLst/>
              <a:gdLst>
                <a:gd name="T0" fmla="*/ 115 w 297"/>
                <a:gd name="T1" fmla="*/ 57 h 360"/>
                <a:gd name="T2" fmla="*/ 28 w 297"/>
                <a:gd name="T3" fmla="*/ 57 h 360"/>
                <a:gd name="T4" fmla="*/ 0 w 297"/>
                <a:gd name="T5" fmla="*/ 28 h 360"/>
                <a:gd name="T6" fmla="*/ 28 w 297"/>
                <a:gd name="T7" fmla="*/ 0 h 360"/>
                <a:gd name="T8" fmla="*/ 267 w 297"/>
                <a:gd name="T9" fmla="*/ 0 h 360"/>
                <a:gd name="T10" fmla="*/ 296 w 297"/>
                <a:gd name="T11" fmla="*/ 28 h 360"/>
                <a:gd name="T12" fmla="*/ 267 w 297"/>
                <a:gd name="T13" fmla="*/ 57 h 360"/>
                <a:gd name="T14" fmla="*/ 181 w 297"/>
                <a:gd name="T15" fmla="*/ 57 h 360"/>
                <a:gd name="T16" fmla="*/ 181 w 297"/>
                <a:gd name="T17" fmla="*/ 327 h 360"/>
                <a:gd name="T18" fmla="*/ 149 w 297"/>
                <a:gd name="T19" fmla="*/ 359 h 360"/>
                <a:gd name="T20" fmla="*/ 118 w 297"/>
                <a:gd name="T21" fmla="*/ 327 h 360"/>
                <a:gd name="T22" fmla="*/ 118 w 297"/>
                <a:gd name="T23" fmla="*/ 57 h 360"/>
                <a:gd name="T24" fmla="*/ 115 w 297"/>
                <a:gd name="T25"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 h="360">
                  <a:moveTo>
                    <a:pt x="115" y="57"/>
                  </a:moveTo>
                  <a:lnTo>
                    <a:pt x="28" y="57"/>
                  </a:lnTo>
                  <a:cubicBezTo>
                    <a:pt x="13" y="57"/>
                    <a:pt x="0" y="44"/>
                    <a:pt x="0" y="28"/>
                  </a:cubicBezTo>
                  <a:cubicBezTo>
                    <a:pt x="0" y="13"/>
                    <a:pt x="13" y="0"/>
                    <a:pt x="28" y="0"/>
                  </a:cubicBezTo>
                  <a:lnTo>
                    <a:pt x="267" y="0"/>
                  </a:lnTo>
                  <a:cubicBezTo>
                    <a:pt x="283" y="0"/>
                    <a:pt x="296" y="13"/>
                    <a:pt x="296" y="28"/>
                  </a:cubicBezTo>
                  <a:cubicBezTo>
                    <a:pt x="296" y="44"/>
                    <a:pt x="283" y="57"/>
                    <a:pt x="267" y="57"/>
                  </a:cubicBezTo>
                  <a:lnTo>
                    <a:pt x="181" y="57"/>
                  </a:lnTo>
                  <a:lnTo>
                    <a:pt x="181" y="327"/>
                  </a:lnTo>
                  <a:cubicBezTo>
                    <a:pt x="181" y="346"/>
                    <a:pt x="167" y="359"/>
                    <a:pt x="149" y="359"/>
                  </a:cubicBezTo>
                  <a:cubicBezTo>
                    <a:pt x="131" y="359"/>
                    <a:pt x="118" y="346"/>
                    <a:pt x="118" y="327"/>
                  </a:cubicBezTo>
                  <a:lnTo>
                    <a:pt x="118" y="57"/>
                  </a:lnTo>
                  <a:lnTo>
                    <a:pt x="115" y="5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3">
              <a:extLst>
                <a:ext uri="{FF2B5EF4-FFF2-40B4-BE49-F238E27FC236}">
                  <a16:creationId xmlns:a16="http://schemas.microsoft.com/office/drawing/2014/main" id="{7C3CDDBB-A1B5-9141-9F65-E0AB1278330A}"/>
                </a:ext>
              </a:extLst>
            </p:cNvPr>
            <p:cNvSpPr>
              <a:spLocks noChangeArrowheads="1"/>
            </p:cNvSpPr>
            <p:nvPr/>
          </p:nvSpPr>
          <p:spPr bwMode="auto">
            <a:xfrm>
              <a:off x="8235950" y="3822700"/>
              <a:ext cx="128588" cy="130175"/>
            </a:xfrm>
            <a:custGeom>
              <a:avLst/>
              <a:gdLst>
                <a:gd name="T0" fmla="*/ 0 w 355"/>
                <a:gd name="T1" fmla="*/ 31 h 363"/>
                <a:gd name="T2" fmla="*/ 31 w 355"/>
                <a:gd name="T3" fmla="*/ 0 h 363"/>
                <a:gd name="T4" fmla="*/ 39 w 355"/>
                <a:gd name="T5" fmla="*/ 0 h 363"/>
                <a:gd name="T6" fmla="*/ 68 w 355"/>
                <a:gd name="T7" fmla="*/ 16 h 363"/>
                <a:gd name="T8" fmla="*/ 175 w 355"/>
                <a:gd name="T9" fmla="*/ 186 h 363"/>
                <a:gd name="T10" fmla="*/ 286 w 355"/>
                <a:gd name="T11" fmla="*/ 16 h 363"/>
                <a:gd name="T12" fmla="*/ 314 w 355"/>
                <a:gd name="T13" fmla="*/ 0 h 363"/>
                <a:gd name="T14" fmla="*/ 322 w 355"/>
                <a:gd name="T15" fmla="*/ 0 h 363"/>
                <a:gd name="T16" fmla="*/ 354 w 355"/>
                <a:gd name="T17" fmla="*/ 31 h 363"/>
                <a:gd name="T18" fmla="*/ 354 w 355"/>
                <a:gd name="T19" fmla="*/ 330 h 363"/>
                <a:gd name="T20" fmla="*/ 322 w 355"/>
                <a:gd name="T21" fmla="*/ 362 h 363"/>
                <a:gd name="T22" fmla="*/ 291 w 355"/>
                <a:gd name="T23" fmla="*/ 330 h 363"/>
                <a:gd name="T24" fmla="*/ 291 w 355"/>
                <a:gd name="T25" fmla="*/ 115 h 363"/>
                <a:gd name="T26" fmla="*/ 204 w 355"/>
                <a:gd name="T27" fmla="*/ 246 h 363"/>
                <a:gd name="T28" fmla="*/ 178 w 355"/>
                <a:gd name="T29" fmla="*/ 262 h 363"/>
                <a:gd name="T30" fmla="*/ 152 w 355"/>
                <a:gd name="T31" fmla="*/ 246 h 363"/>
                <a:gd name="T32" fmla="*/ 65 w 355"/>
                <a:gd name="T33" fmla="*/ 115 h 363"/>
                <a:gd name="T34" fmla="*/ 65 w 355"/>
                <a:gd name="T35" fmla="*/ 330 h 363"/>
                <a:gd name="T36" fmla="*/ 34 w 355"/>
                <a:gd name="T37" fmla="*/ 362 h 363"/>
                <a:gd name="T38" fmla="*/ 2 w 355"/>
                <a:gd name="T39" fmla="*/ 330 h 363"/>
                <a:gd name="T40" fmla="*/ 2 w 355"/>
                <a:gd name="T41" fmla="*/ 31 h 363"/>
                <a:gd name="T42" fmla="*/ 0 w 355"/>
                <a:gd name="T43" fmla="*/ 3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5" h="363">
                  <a:moveTo>
                    <a:pt x="0" y="31"/>
                  </a:moveTo>
                  <a:cubicBezTo>
                    <a:pt x="0" y="13"/>
                    <a:pt x="13" y="0"/>
                    <a:pt x="31" y="0"/>
                  </a:cubicBezTo>
                  <a:lnTo>
                    <a:pt x="39" y="0"/>
                  </a:lnTo>
                  <a:cubicBezTo>
                    <a:pt x="52" y="0"/>
                    <a:pt x="63" y="8"/>
                    <a:pt x="68" y="16"/>
                  </a:cubicBezTo>
                  <a:lnTo>
                    <a:pt x="175" y="186"/>
                  </a:lnTo>
                  <a:lnTo>
                    <a:pt x="286" y="16"/>
                  </a:lnTo>
                  <a:cubicBezTo>
                    <a:pt x="293" y="5"/>
                    <a:pt x="301" y="0"/>
                    <a:pt x="314" y="0"/>
                  </a:cubicBezTo>
                  <a:lnTo>
                    <a:pt x="322" y="0"/>
                  </a:lnTo>
                  <a:cubicBezTo>
                    <a:pt x="341" y="0"/>
                    <a:pt x="354" y="13"/>
                    <a:pt x="354" y="31"/>
                  </a:cubicBezTo>
                  <a:lnTo>
                    <a:pt x="354" y="330"/>
                  </a:lnTo>
                  <a:cubicBezTo>
                    <a:pt x="354" y="349"/>
                    <a:pt x="341" y="362"/>
                    <a:pt x="322" y="362"/>
                  </a:cubicBezTo>
                  <a:cubicBezTo>
                    <a:pt x="307" y="362"/>
                    <a:pt x="291" y="349"/>
                    <a:pt x="291" y="330"/>
                  </a:cubicBezTo>
                  <a:lnTo>
                    <a:pt x="291" y="115"/>
                  </a:lnTo>
                  <a:lnTo>
                    <a:pt x="204" y="246"/>
                  </a:lnTo>
                  <a:cubicBezTo>
                    <a:pt x="196" y="257"/>
                    <a:pt x="189" y="262"/>
                    <a:pt x="178" y="262"/>
                  </a:cubicBezTo>
                  <a:cubicBezTo>
                    <a:pt x="168" y="262"/>
                    <a:pt x="160" y="257"/>
                    <a:pt x="152" y="246"/>
                  </a:cubicBezTo>
                  <a:lnTo>
                    <a:pt x="65" y="115"/>
                  </a:lnTo>
                  <a:lnTo>
                    <a:pt x="65" y="330"/>
                  </a:lnTo>
                  <a:cubicBezTo>
                    <a:pt x="65" y="349"/>
                    <a:pt x="52" y="362"/>
                    <a:pt x="34" y="362"/>
                  </a:cubicBezTo>
                  <a:cubicBezTo>
                    <a:pt x="16" y="362"/>
                    <a:pt x="2" y="349"/>
                    <a:pt x="2" y="330"/>
                  </a:cubicBezTo>
                  <a:lnTo>
                    <a:pt x="2" y="31"/>
                  </a:lnTo>
                  <a:lnTo>
                    <a:pt x="0" y="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4">
              <a:extLst>
                <a:ext uri="{FF2B5EF4-FFF2-40B4-BE49-F238E27FC236}">
                  <a16:creationId xmlns:a16="http://schemas.microsoft.com/office/drawing/2014/main" id="{50DCBBD5-9DCD-4A4E-AAA9-C4D6EA407FFB}"/>
                </a:ext>
              </a:extLst>
            </p:cNvPr>
            <p:cNvSpPr>
              <a:spLocks noChangeArrowheads="1"/>
            </p:cNvSpPr>
            <p:nvPr/>
          </p:nvSpPr>
          <p:spPr bwMode="auto">
            <a:xfrm>
              <a:off x="2774950" y="3159125"/>
              <a:ext cx="949325" cy="795338"/>
            </a:xfrm>
            <a:custGeom>
              <a:avLst/>
              <a:gdLst>
                <a:gd name="T0" fmla="*/ 2163 w 2638"/>
                <a:gd name="T1" fmla="*/ 0 h 2210"/>
                <a:gd name="T2" fmla="*/ 2079 w 2638"/>
                <a:gd name="T3" fmla="*/ 84 h 2210"/>
                <a:gd name="T4" fmla="*/ 2079 w 2638"/>
                <a:gd name="T5" fmla="*/ 1515 h 2210"/>
                <a:gd name="T6" fmla="*/ 1610 w 2638"/>
                <a:gd name="T7" fmla="*/ 1715 h 2210"/>
                <a:gd name="T8" fmla="*/ 1319 w 2638"/>
                <a:gd name="T9" fmla="*/ 1715 h 2210"/>
                <a:gd name="T10" fmla="*/ 1028 w 2638"/>
                <a:gd name="T11" fmla="*/ 1715 h 2210"/>
                <a:gd name="T12" fmla="*/ 558 w 2638"/>
                <a:gd name="T13" fmla="*/ 1515 h 2210"/>
                <a:gd name="T14" fmla="*/ 558 w 2638"/>
                <a:gd name="T15" fmla="*/ 84 h 2210"/>
                <a:gd name="T16" fmla="*/ 474 w 2638"/>
                <a:gd name="T17" fmla="*/ 0 h 2210"/>
                <a:gd name="T18" fmla="*/ 84 w 2638"/>
                <a:gd name="T19" fmla="*/ 0 h 2210"/>
                <a:gd name="T20" fmla="*/ 0 w 2638"/>
                <a:gd name="T21" fmla="*/ 84 h 2210"/>
                <a:gd name="T22" fmla="*/ 0 w 2638"/>
                <a:gd name="T23" fmla="*/ 1547 h 2210"/>
                <a:gd name="T24" fmla="*/ 320 w 2638"/>
                <a:gd name="T25" fmla="*/ 2083 h 2210"/>
                <a:gd name="T26" fmla="*/ 1161 w 2638"/>
                <a:gd name="T27" fmla="*/ 2204 h 2210"/>
                <a:gd name="T28" fmla="*/ 1319 w 2638"/>
                <a:gd name="T29" fmla="*/ 2204 h 2210"/>
                <a:gd name="T30" fmla="*/ 1476 w 2638"/>
                <a:gd name="T31" fmla="*/ 2204 h 2210"/>
                <a:gd name="T32" fmla="*/ 2317 w 2638"/>
                <a:gd name="T33" fmla="*/ 2083 h 2210"/>
                <a:gd name="T34" fmla="*/ 2637 w 2638"/>
                <a:gd name="T35" fmla="*/ 1547 h 2210"/>
                <a:gd name="T36" fmla="*/ 2637 w 2638"/>
                <a:gd name="T37" fmla="*/ 84 h 2210"/>
                <a:gd name="T38" fmla="*/ 2553 w 2638"/>
                <a:gd name="T39" fmla="*/ 0 h 2210"/>
                <a:gd name="T40" fmla="*/ 2163 w 2638"/>
                <a:gd name="T41" fmla="*/ 0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8" h="2210">
                  <a:moveTo>
                    <a:pt x="2163" y="0"/>
                  </a:moveTo>
                  <a:cubicBezTo>
                    <a:pt x="2116" y="0"/>
                    <a:pt x="2079" y="39"/>
                    <a:pt x="2079" y="84"/>
                  </a:cubicBezTo>
                  <a:lnTo>
                    <a:pt x="2079" y="1515"/>
                  </a:lnTo>
                  <a:cubicBezTo>
                    <a:pt x="2079" y="1667"/>
                    <a:pt x="1869" y="1715"/>
                    <a:pt x="1610" y="1715"/>
                  </a:cubicBezTo>
                  <a:lnTo>
                    <a:pt x="1319" y="1715"/>
                  </a:lnTo>
                  <a:lnTo>
                    <a:pt x="1028" y="1715"/>
                  </a:lnTo>
                  <a:cubicBezTo>
                    <a:pt x="768" y="1715"/>
                    <a:pt x="558" y="1667"/>
                    <a:pt x="558" y="1515"/>
                  </a:cubicBezTo>
                  <a:lnTo>
                    <a:pt x="558" y="84"/>
                  </a:lnTo>
                  <a:cubicBezTo>
                    <a:pt x="558" y="37"/>
                    <a:pt x="519" y="0"/>
                    <a:pt x="474" y="0"/>
                  </a:cubicBezTo>
                  <a:lnTo>
                    <a:pt x="84" y="0"/>
                  </a:lnTo>
                  <a:cubicBezTo>
                    <a:pt x="37" y="0"/>
                    <a:pt x="0" y="39"/>
                    <a:pt x="0" y="84"/>
                  </a:cubicBezTo>
                  <a:lnTo>
                    <a:pt x="0" y="1547"/>
                  </a:lnTo>
                  <a:cubicBezTo>
                    <a:pt x="0" y="1797"/>
                    <a:pt x="110" y="1957"/>
                    <a:pt x="320" y="2083"/>
                  </a:cubicBezTo>
                  <a:cubicBezTo>
                    <a:pt x="530" y="2209"/>
                    <a:pt x="1017" y="2204"/>
                    <a:pt x="1161" y="2204"/>
                  </a:cubicBezTo>
                  <a:lnTo>
                    <a:pt x="1319" y="2204"/>
                  </a:lnTo>
                  <a:lnTo>
                    <a:pt x="1476" y="2204"/>
                  </a:lnTo>
                  <a:cubicBezTo>
                    <a:pt x="1620" y="2204"/>
                    <a:pt x="2107" y="2209"/>
                    <a:pt x="2317" y="2083"/>
                  </a:cubicBezTo>
                  <a:cubicBezTo>
                    <a:pt x="2526" y="1957"/>
                    <a:pt x="2637" y="1797"/>
                    <a:pt x="2637" y="1547"/>
                  </a:cubicBezTo>
                  <a:lnTo>
                    <a:pt x="2637" y="84"/>
                  </a:lnTo>
                  <a:cubicBezTo>
                    <a:pt x="2637" y="37"/>
                    <a:pt x="2601" y="0"/>
                    <a:pt x="2553" y="0"/>
                  </a:cubicBezTo>
                  <a:lnTo>
                    <a:pt x="216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5">
              <a:extLst>
                <a:ext uri="{FF2B5EF4-FFF2-40B4-BE49-F238E27FC236}">
                  <a16:creationId xmlns:a16="http://schemas.microsoft.com/office/drawing/2014/main" id="{43A68453-55AD-B34D-97D6-126AAF111748}"/>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6">
              <a:extLst>
                <a:ext uri="{FF2B5EF4-FFF2-40B4-BE49-F238E27FC236}">
                  <a16:creationId xmlns:a16="http://schemas.microsoft.com/office/drawing/2014/main" id="{D0DC3D4F-65D0-C249-AB0B-8E8489D18665}"/>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7">
              <a:extLst>
                <a:ext uri="{FF2B5EF4-FFF2-40B4-BE49-F238E27FC236}">
                  <a16:creationId xmlns:a16="http://schemas.microsoft.com/office/drawing/2014/main" id="{600DDECF-BF8D-E946-B902-2C4FF3F2D0EC}"/>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8">
              <a:extLst>
                <a:ext uri="{FF2B5EF4-FFF2-40B4-BE49-F238E27FC236}">
                  <a16:creationId xmlns:a16="http://schemas.microsoft.com/office/drawing/2014/main" id="{DDD14FDE-81AC-5644-8559-68EEB8A20BEE}"/>
                </a:ext>
              </a:extLst>
            </p:cNvPr>
            <p:cNvSpPr>
              <a:spLocks noChangeArrowheads="1"/>
            </p:cNvSpPr>
            <p:nvPr/>
          </p:nvSpPr>
          <p:spPr bwMode="auto">
            <a:xfrm>
              <a:off x="3789363" y="3159125"/>
              <a:ext cx="869950" cy="793750"/>
            </a:xfrm>
            <a:custGeom>
              <a:avLst/>
              <a:gdLst>
                <a:gd name="T0" fmla="*/ 1486 w 2418"/>
                <a:gd name="T1" fmla="*/ 543 h 2205"/>
                <a:gd name="T2" fmla="*/ 1539 w 2418"/>
                <a:gd name="T3" fmla="*/ 490 h 2205"/>
                <a:gd name="T4" fmla="*/ 2333 w 2418"/>
                <a:gd name="T5" fmla="*/ 490 h 2205"/>
                <a:gd name="T6" fmla="*/ 2417 w 2418"/>
                <a:gd name="T7" fmla="*/ 406 h 2205"/>
                <a:gd name="T8" fmla="*/ 2417 w 2418"/>
                <a:gd name="T9" fmla="*/ 84 h 2205"/>
                <a:gd name="T10" fmla="*/ 2333 w 2418"/>
                <a:gd name="T11" fmla="*/ 0 h 2205"/>
                <a:gd name="T12" fmla="*/ 84 w 2418"/>
                <a:gd name="T13" fmla="*/ 0 h 2205"/>
                <a:gd name="T14" fmla="*/ 0 w 2418"/>
                <a:gd name="T15" fmla="*/ 84 h 2205"/>
                <a:gd name="T16" fmla="*/ 0 w 2418"/>
                <a:gd name="T17" fmla="*/ 406 h 2205"/>
                <a:gd name="T18" fmla="*/ 84 w 2418"/>
                <a:gd name="T19" fmla="*/ 490 h 2205"/>
                <a:gd name="T20" fmla="*/ 878 w 2418"/>
                <a:gd name="T21" fmla="*/ 490 h 2205"/>
                <a:gd name="T22" fmla="*/ 930 w 2418"/>
                <a:gd name="T23" fmla="*/ 543 h 2205"/>
                <a:gd name="T24" fmla="*/ 930 w 2418"/>
                <a:gd name="T25" fmla="*/ 2120 h 2205"/>
                <a:gd name="T26" fmla="*/ 1014 w 2418"/>
                <a:gd name="T27" fmla="*/ 2204 h 2205"/>
                <a:gd name="T28" fmla="*/ 1402 w 2418"/>
                <a:gd name="T29" fmla="*/ 2204 h 2205"/>
                <a:gd name="T30" fmla="*/ 1486 w 2418"/>
                <a:gd name="T31" fmla="*/ 2120 h 2205"/>
                <a:gd name="T32" fmla="*/ 1486 w 2418"/>
                <a:gd name="T33" fmla="*/ 543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8" h="2205">
                  <a:moveTo>
                    <a:pt x="1486" y="543"/>
                  </a:moveTo>
                  <a:cubicBezTo>
                    <a:pt x="1486" y="514"/>
                    <a:pt x="1510" y="490"/>
                    <a:pt x="1539" y="490"/>
                  </a:cubicBezTo>
                  <a:lnTo>
                    <a:pt x="2333" y="490"/>
                  </a:lnTo>
                  <a:cubicBezTo>
                    <a:pt x="2380" y="490"/>
                    <a:pt x="2417" y="451"/>
                    <a:pt x="2417" y="406"/>
                  </a:cubicBezTo>
                  <a:lnTo>
                    <a:pt x="2417" y="84"/>
                  </a:lnTo>
                  <a:cubicBezTo>
                    <a:pt x="2417" y="37"/>
                    <a:pt x="2378" y="0"/>
                    <a:pt x="2333" y="0"/>
                  </a:cubicBezTo>
                  <a:lnTo>
                    <a:pt x="84" y="0"/>
                  </a:lnTo>
                  <a:cubicBezTo>
                    <a:pt x="37" y="0"/>
                    <a:pt x="0" y="39"/>
                    <a:pt x="0" y="84"/>
                  </a:cubicBezTo>
                  <a:lnTo>
                    <a:pt x="0" y="406"/>
                  </a:lnTo>
                  <a:cubicBezTo>
                    <a:pt x="0" y="454"/>
                    <a:pt x="39" y="490"/>
                    <a:pt x="84" y="490"/>
                  </a:cubicBezTo>
                  <a:lnTo>
                    <a:pt x="878" y="490"/>
                  </a:lnTo>
                  <a:cubicBezTo>
                    <a:pt x="907" y="490"/>
                    <a:pt x="930" y="514"/>
                    <a:pt x="930" y="543"/>
                  </a:cubicBezTo>
                  <a:lnTo>
                    <a:pt x="930" y="2120"/>
                  </a:lnTo>
                  <a:cubicBezTo>
                    <a:pt x="930" y="2167"/>
                    <a:pt x="970" y="2204"/>
                    <a:pt x="1014" y="2204"/>
                  </a:cubicBezTo>
                  <a:lnTo>
                    <a:pt x="1402" y="2204"/>
                  </a:lnTo>
                  <a:cubicBezTo>
                    <a:pt x="1450" y="2204"/>
                    <a:pt x="1486" y="2164"/>
                    <a:pt x="1486" y="2120"/>
                  </a:cubicBezTo>
                  <a:lnTo>
                    <a:pt x="1486" y="54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9">
              <a:extLst>
                <a:ext uri="{FF2B5EF4-FFF2-40B4-BE49-F238E27FC236}">
                  <a16:creationId xmlns:a16="http://schemas.microsoft.com/office/drawing/2014/main" id="{9F2DB374-3C99-714F-91A1-D7FEAC736CFB}"/>
                </a:ext>
              </a:extLst>
            </p:cNvPr>
            <p:cNvSpPr>
              <a:spLocks noChangeArrowheads="1"/>
            </p:cNvSpPr>
            <p:nvPr/>
          </p:nvSpPr>
          <p:spPr bwMode="auto">
            <a:xfrm>
              <a:off x="1757363" y="3146425"/>
              <a:ext cx="952500" cy="819150"/>
            </a:xfrm>
            <a:custGeom>
              <a:avLst/>
              <a:gdLst>
                <a:gd name="T0" fmla="*/ 2050 w 2646"/>
                <a:gd name="T1" fmla="*/ 1416 h 2276"/>
                <a:gd name="T2" fmla="*/ 2087 w 2646"/>
                <a:gd name="T3" fmla="*/ 1379 h 2276"/>
                <a:gd name="T4" fmla="*/ 2087 w 2646"/>
                <a:gd name="T5" fmla="*/ 121 h 2276"/>
                <a:gd name="T6" fmla="*/ 2171 w 2646"/>
                <a:gd name="T7" fmla="*/ 37 h 2276"/>
                <a:gd name="T8" fmla="*/ 2561 w 2646"/>
                <a:gd name="T9" fmla="*/ 37 h 2276"/>
                <a:gd name="T10" fmla="*/ 2645 w 2646"/>
                <a:gd name="T11" fmla="*/ 121 h 2276"/>
                <a:gd name="T12" fmla="*/ 2645 w 2646"/>
                <a:gd name="T13" fmla="*/ 1945 h 2276"/>
                <a:gd name="T14" fmla="*/ 2501 w 2646"/>
                <a:gd name="T15" fmla="*/ 2243 h 2276"/>
                <a:gd name="T16" fmla="*/ 2084 w 2646"/>
                <a:gd name="T17" fmla="*/ 2149 h 2276"/>
                <a:gd name="T18" fmla="*/ 689 w 2646"/>
                <a:gd name="T19" fmla="*/ 934 h 2276"/>
                <a:gd name="T20" fmla="*/ 611 w 2646"/>
                <a:gd name="T21" fmla="*/ 863 h 2276"/>
                <a:gd name="T22" fmla="*/ 592 w 2646"/>
                <a:gd name="T23" fmla="*/ 855 h 2276"/>
                <a:gd name="T24" fmla="*/ 561 w 2646"/>
                <a:gd name="T25" fmla="*/ 886 h 2276"/>
                <a:gd name="T26" fmla="*/ 561 w 2646"/>
                <a:gd name="T27" fmla="*/ 2152 h 2276"/>
                <a:gd name="T28" fmla="*/ 477 w 2646"/>
                <a:gd name="T29" fmla="*/ 2236 h 2276"/>
                <a:gd name="T30" fmla="*/ 84 w 2646"/>
                <a:gd name="T31" fmla="*/ 2236 h 2276"/>
                <a:gd name="T32" fmla="*/ 0 w 2646"/>
                <a:gd name="T33" fmla="*/ 2152 h 2276"/>
                <a:gd name="T34" fmla="*/ 0 w 2646"/>
                <a:gd name="T35" fmla="*/ 331 h 2276"/>
                <a:gd name="T36" fmla="*/ 144 w 2646"/>
                <a:gd name="T37" fmla="*/ 32 h 2276"/>
                <a:gd name="T38" fmla="*/ 561 w 2646"/>
                <a:gd name="T39" fmla="*/ 126 h 2276"/>
                <a:gd name="T40" fmla="*/ 1956 w 2646"/>
                <a:gd name="T41" fmla="*/ 1343 h 2276"/>
                <a:gd name="T42" fmla="*/ 2024 w 2646"/>
                <a:gd name="T43" fmla="*/ 1406 h 2276"/>
                <a:gd name="T44" fmla="*/ 2050 w 2646"/>
                <a:gd name="T45" fmla="*/ 1416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46" h="2276">
                  <a:moveTo>
                    <a:pt x="2050" y="1416"/>
                  </a:moveTo>
                  <a:cubicBezTo>
                    <a:pt x="2068" y="1416"/>
                    <a:pt x="2087" y="1400"/>
                    <a:pt x="2087" y="1379"/>
                  </a:cubicBezTo>
                  <a:lnTo>
                    <a:pt x="2087" y="121"/>
                  </a:lnTo>
                  <a:cubicBezTo>
                    <a:pt x="2087" y="74"/>
                    <a:pt x="2126" y="37"/>
                    <a:pt x="2171" y="37"/>
                  </a:cubicBezTo>
                  <a:lnTo>
                    <a:pt x="2561" y="37"/>
                  </a:lnTo>
                  <a:cubicBezTo>
                    <a:pt x="2608" y="37"/>
                    <a:pt x="2645" y="76"/>
                    <a:pt x="2645" y="121"/>
                  </a:cubicBezTo>
                  <a:lnTo>
                    <a:pt x="2645" y="1945"/>
                  </a:lnTo>
                  <a:cubicBezTo>
                    <a:pt x="2645" y="2131"/>
                    <a:pt x="2572" y="2212"/>
                    <a:pt x="2501" y="2243"/>
                  </a:cubicBezTo>
                  <a:cubicBezTo>
                    <a:pt x="2430" y="2275"/>
                    <a:pt x="2215" y="2262"/>
                    <a:pt x="2084" y="2149"/>
                  </a:cubicBezTo>
                  <a:cubicBezTo>
                    <a:pt x="1956" y="2036"/>
                    <a:pt x="689" y="934"/>
                    <a:pt x="689" y="934"/>
                  </a:cubicBezTo>
                  <a:cubicBezTo>
                    <a:pt x="689" y="934"/>
                    <a:pt x="616" y="868"/>
                    <a:pt x="611" y="863"/>
                  </a:cubicBezTo>
                  <a:cubicBezTo>
                    <a:pt x="605" y="858"/>
                    <a:pt x="598" y="855"/>
                    <a:pt x="592" y="855"/>
                  </a:cubicBezTo>
                  <a:cubicBezTo>
                    <a:pt x="574" y="855"/>
                    <a:pt x="561" y="868"/>
                    <a:pt x="561" y="886"/>
                  </a:cubicBezTo>
                  <a:lnTo>
                    <a:pt x="561" y="2152"/>
                  </a:lnTo>
                  <a:cubicBezTo>
                    <a:pt x="561" y="2199"/>
                    <a:pt x="522" y="2236"/>
                    <a:pt x="477" y="2236"/>
                  </a:cubicBezTo>
                  <a:lnTo>
                    <a:pt x="84" y="2236"/>
                  </a:lnTo>
                  <a:cubicBezTo>
                    <a:pt x="37" y="2236"/>
                    <a:pt x="0" y="2196"/>
                    <a:pt x="0" y="2152"/>
                  </a:cubicBezTo>
                  <a:lnTo>
                    <a:pt x="0" y="331"/>
                  </a:lnTo>
                  <a:cubicBezTo>
                    <a:pt x="0" y="145"/>
                    <a:pt x="73" y="63"/>
                    <a:pt x="144" y="32"/>
                  </a:cubicBezTo>
                  <a:cubicBezTo>
                    <a:pt x="215" y="0"/>
                    <a:pt x="430" y="13"/>
                    <a:pt x="561" y="126"/>
                  </a:cubicBezTo>
                  <a:cubicBezTo>
                    <a:pt x="692" y="239"/>
                    <a:pt x="1956" y="1343"/>
                    <a:pt x="1956" y="1343"/>
                  </a:cubicBezTo>
                  <a:cubicBezTo>
                    <a:pt x="1956" y="1343"/>
                    <a:pt x="2021" y="1400"/>
                    <a:pt x="2024" y="1406"/>
                  </a:cubicBezTo>
                  <a:cubicBezTo>
                    <a:pt x="2032" y="1411"/>
                    <a:pt x="2040" y="1416"/>
                    <a:pt x="2050" y="141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10">
              <a:extLst>
                <a:ext uri="{FF2B5EF4-FFF2-40B4-BE49-F238E27FC236}">
                  <a16:creationId xmlns:a16="http://schemas.microsoft.com/office/drawing/2014/main" id="{4DA560CA-6A4B-3844-8E0F-E1088EB66E42}"/>
                </a:ext>
              </a:extLst>
            </p:cNvPr>
            <p:cNvSpPr>
              <a:spLocks noChangeArrowheads="1"/>
            </p:cNvSpPr>
            <p:nvPr/>
          </p:nvSpPr>
          <p:spPr bwMode="auto">
            <a:xfrm>
              <a:off x="5653088" y="3146425"/>
              <a:ext cx="950912" cy="819150"/>
            </a:xfrm>
            <a:custGeom>
              <a:avLst/>
              <a:gdLst>
                <a:gd name="T0" fmla="*/ 2047 w 2643"/>
                <a:gd name="T1" fmla="*/ 1416 h 2276"/>
                <a:gd name="T2" fmla="*/ 2084 w 2643"/>
                <a:gd name="T3" fmla="*/ 1379 h 2276"/>
                <a:gd name="T4" fmla="*/ 2084 w 2643"/>
                <a:gd name="T5" fmla="*/ 121 h 2276"/>
                <a:gd name="T6" fmla="*/ 2168 w 2643"/>
                <a:gd name="T7" fmla="*/ 37 h 2276"/>
                <a:gd name="T8" fmla="*/ 2559 w 2643"/>
                <a:gd name="T9" fmla="*/ 37 h 2276"/>
                <a:gd name="T10" fmla="*/ 2642 w 2643"/>
                <a:gd name="T11" fmla="*/ 121 h 2276"/>
                <a:gd name="T12" fmla="*/ 2642 w 2643"/>
                <a:gd name="T13" fmla="*/ 1945 h 2276"/>
                <a:gd name="T14" fmla="*/ 2498 w 2643"/>
                <a:gd name="T15" fmla="*/ 2243 h 2276"/>
                <a:gd name="T16" fmla="*/ 2081 w 2643"/>
                <a:gd name="T17" fmla="*/ 2149 h 2276"/>
                <a:gd name="T18" fmla="*/ 687 w 2643"/>
                <a:gd name="T19" fmla="*/ 934 h 2276"/>
                <a:gd name="T20" fmla="*/ 608 w 2643"/>
                <a:gd name="T21" fmla="*/ 863 h 2276"/>
                <a:gd name="T22" fmla="*/ 590 w 2643"/>
                <a:gd name="T23" fmla="*/ 855 h 2276"/>
                <a:gd name="T24" fmla="*/ 558 w 2643"/>
                <a:gd name="T25" fmla="*/ 886 h 2276"/>
                <a:gd name="T26" fmla="*/ 558 w 2643"/>
                <a:gd name="T27" fmla="*/ 2152 h 2276"/>
                <a:gd name="T28" fmla="*/ 474 w 2643"/>
                <a:gd name="T29" fmla="*/ 2236 h 2276"/>
                <a:gd name="T30" fmla="*/ 84 w 2643"/>
                <a:gd name="T31" fmla="*/ 2236 h 2276"/>
                <a:gd name="T32" fmla="*/ 0 w 2643"/>
                <a:gd name="T33" fmla="*/ 2152 h 2276"/>
                <a:gd name="T34" fmla="*/ 0 w 2643"/>
                <a:gd name="T35" fmla="*/ 331 h 2276"/>
                <a:gd name="T36" fmla="*/ 144 w 2643"/>
                <a:gd name="T37" fmla="*/ 32 h 2276"/>
                <a:gd name="T38" fmla="*/ 561 w 2643"/>
                <a:gd name="T39" fmla="*/ 126 h 2276"/>
                <a:gd name="T40" fmla="*/ 1956 w 2643"/>
                <a:gd name="T41" fmla="*/ 1343 h 2276"/>
                <a:gd name="T42" fmla="*/ 2021 w 2643"/>
                <a:gd name="T43" fmla="*/ 1406 h 2276"/>
                <a:gd name="T44" fmla="*/ 2047 w 2643"/>
                <a:gd name="T45" fmla="*/ 1416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43" h="2276">
                  <a:moveTo>
                    <a:pt x="2047" y="1416"/>
                  </a:moveTo>
                  <a:cubicBezTo>
                    <a:pt x="2068" y="1416"/>
                    <a:pt x="2084" y="1400"/>
                    <a:pt x="2084" y="1379"/>
                  </a:cubicBezTo>
                  <a:lnTo>
                    <a:pt x="2084" y="121"/>
                  </a:lnTo>
                  <a:cubicBezTo>
                    <a:pt x="2084" y="74"/>
                    <a:pt x="2123" y="37"/>
                    <a:pt x="2168" y="37"/>
                  </a:cubicBezTo>
                  <a:lnTo>
                    <a:pt x="2559" y="37"/>
                  </a:lnTo>
                  <a:cubicBezTo>
                    <a:pt x="2606" y="37"/>
                    <a:pt x="2642" y="76"/>
                    <a:pt x="2642" y="121"/>
                  </a:cubicBezTo>
                  <a:lnTo>
                    <a:pt x="2642" y="1945"/>
                  </a:lnTo>
                  <a:cubicBezTo>
                    <a:pt x="2642" y="2131"/>
                    <a:pt x="2569" y="2212"/>
                    <a:pt x="2498" y="2243"/>
                  </a:cubicBezTo>
                  <a:cubicBezTo>
                    <a:pt x="2427" y="2275"/>
                    <a:pt x="2212" y="2262"/>
                    <a:pt x="2081" y="2149"/>
                  </a:cubicBezTo>
                  <a:cubicBezTo>
                    <a:pt x="1953" y="2036"/>
                    <a:pt x="687" y="934"/>
                    <a:pt x="687" y="934"/>
                  </a:cubicBezTo>
                  <a:cubicBezTo>
                    <a:pt x="687" y="934"/>
                    <a:pt x="613" y="868"/>
                    <a:pt x="608" y="863"/>
                  </a:cubicBezTo>
                  <a:cubicBezTo>
                    <a:pt x="603" y="858"/>
                    <a:pt x="595" y="855"/>
                    <a:pt x="590" y="855"/>
                  </a:cubicBezTo>
                  <a:cubicBezTo>
                    <a:pt x="571" y="855"/>
                    <a:pt x="558" y="868"/>
                    <a:pt x="558" y="886"/>
                  </a:cubicBezTo>
                  <a:lnTo>
                    <a:pt x="558" y="2152"/>
                  </a:lnTo>
                  <a:cubicBezTo>
                    <a:pt x="558" y="2199"/>
                    <a:pt x="519" y="2236"/>
                    <a:pt x="474" y="2236"/>
                  </a:cubicBezTo>
                  <a:lnTo>
                    <a:pt x="84" y="2236"/>
                  </a:lnTo>
                  <a:cubicBezTo>
                    <a:pt x="37" y="2236"/>
                    <a:pt x="0" y="2196"/>
                    <a:pt x="0" y="2152"/>
                  </a:cubicBezTo>
                  <a:lnTo>
                    <a:pt x="0" y="331"/>
                  </a:lnTo>
                  <a:cubicBezTo>
                    <a:pt x="0" y="145"/>
                    <a:pt x="73" y="63"/>
                    <a:pt x="144" y="32"/>
                  </a:cubicBezTo>
                  <a:cubicBezTo>
                    <a:pt x="215" y="0"/>
                    <a:pt x="430" y="13"/>
                    <a:pt x="561" y="126"/>
                  </a:cubicBezTo>
                  <a:cubicBezTo>
                    <a:pt x="689" y="239"/>
                    <a:pt x="1956" y="1343"/>
                    <a:pt x="1956" y="1343"/>
                  </a:cubicBezTo>
                  <a:cubicBezTo>
                    <a:pt x="1956" y="1343"/>
                    <a:pt x="2016" y="1400"/>
                    <a:pt x="2021" y="1406"/>
                  </a:cubicBezTo>
                  <a:cubicBezTo>
                    <a:pt x="2029" y="1411"/>
                    <a:pt x="2037" y="1416"/>
                    <a:pt x="2047" y="141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11">
              <a:extLst>
                <a:ext uri="{FF2B5EF4-FFF2-40B4-BE49-F238E27FC236}">
                  <a16:creationId xmlns:a16="http://schemas.microsoft.com/office/drawing/2014/main" id="{C775AE05-31C4-7842-B6A7-FF53DBC045D0}"/>
                </a:ext>
              </a:extLst>
            </p:cNvPr>
            <p:cNvSpPr>
              <a:spLocks noChangeArrowheads="1"/>
            </p:cNvSpPr>
            <p:nvPr/>
          </p:nvSpPr>
          <p:spPr bwMode="auto">
            <a:xfrm>
              <a:off x="6669088" y="3159125"/>
              <a:ext cx="201612" cy="793750"/>
            </a:xfrm>
            <a:custGeom>
              <a:avLst/>
              <a:gdLst>
                <a:gd name="T0" fmla="*/ 0 w 560"/>
                <a:gd name="T1" fmla="*/ 84 h 2205"/>
                <a:gd name="T2" fmla="*/ 84 w 560"/>
                <a:gd name="T3" fmla="*/ 0 h 2205"/>
                <a:gd name="T4" fmla="*/ 475 w 560"/>
                <a:gd name="T5" fmla="*/ 0 h 2205"/>
                <a:gd name="T6" fmla="*/ 559 w 560"/>
                <a:gd name="T7" fmla="*/ 84 h 2205"/>
                <a:gd name="T8" fmla="*/ 559 w 560"/>
                <a:gd name="T9" fmla="*/ 2120 h 2205"/>
                <a:gd name="T10" fmla="*/ 475 w 560"/>
                <a:gd name="T11" fmla="*/ 2204 h 2205"/>
                <a:gd name="T12" fmla="*/ 84 w 560"/>
                <a:gd name="T13" fmla="*/ 2204 h 2205"/>
                <a:gd name="T14" fmla="*/ 0 w 560"/>
                <a:gd name="T15" fmla="*/ 2120 h 2205"/>
                <a:gd name="T16" fmla="*/ 0 w 560"/>
                <a:gd name="T17" fmla="*/ 8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2205">
                  <a:moveTo>
                    <a:pt x="0" y="84"/>
                  </a:moveTo>
                  <a:cubicBezTo>
                    <a:pt x="0" y="37"/>
                    <a:pt x="40" y="0"/>
                    <a:pt x="84" y="0"/>
                  </a:cubicBezTo>
                  <a:lnTo>
                    <a:pt x="475" y="0"/>
                  </a:lnTo>
                  <a:cubicBezTo>
                    <a:pt x="522" y="0"/>
                    <a:pt x="559" y="39"/>
                    <a:pt x="559" y="84"/>
                  </a:cubicBezTo>
                  <a:lnTo>
                    <a:pt x="559" y="2120"/>
                  </a:lnTo>
                  <a:cubicBezTo>
                    <a:pt x="559" y="2167"/>
                    <a:pt x="519" y="2204"/>
                    <a:pt x="475" y="2204"/>
                  </a:cubicBezTo>
                  <a:lnTo>
                    <a:pt x="84" y="2204"/>
                  </a:lnTo>
                  <a:cubicBezTo>
                    <a:pt x="37" y="2204"/>
                    <a:pt x="0" y="2164"/>
                    <a:pt x="0" y="2120"/>
                  </a:cubicBezTo>
                  <a:lnTo>
                    <a:pt x="0" y="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12">
              <a:extLst>
                <a:ext uri="{FF2B5EF4-FFF2-40B4-BE49-F238E27FC236}">
                  <a16:creationId xmlns:a16="http://schemas.microsoft.com/office/drawing/2014/main" id="{80842B31-E7A5-5A41-A7CB-EEC1A3CC368A}"/>
                </a:ext>
              </a:extLst>
            </p:cNvPr>
            <p:cNvSpPr>
              <a:spLocks noChangeArrowheads="1"/>
            </p:cNvSpPr>
            <p:nvPr/>
          </p:nvSpPr>
          <p:spPr bwMode="auto">
            <a:xfrm>
              <a:off x="4389438" y="3155950"/>
              <a:ext cx="1196975" cy="798513"/>
            </a:xfrm>
            <a:custGeom>
              <a:avLst/>
              <a:gdLst>
                <a:gd name="T0" fmla="*/ 1931 w 3324"/>
                <a:gd name="T1" fmla="*/ 141 h 2217"/>
                <a:gd name="T2" fmla="*/ 1662 w 3324"/>
                <a:gd name="T3" fmla="*/ 0 h 2217"/>
                <a:gd name="T4" fmla="*/ 1392 w 3324"/>
                <a:gd name="T5" fmla="*/ 141 h 2217"/>
                <a:gd name="T6" fmla="*/ 13 w 3324"/>
                <a:gd name="T7" fmla="*/ 2130 h 2217"/>
                <a:gd name="T8" fmla="*/ 0 w 3324"/>
                <a:gd name="T9" fmla="*/ 2164 h 2217"/>
                <a:gd name="T10" fmla="*/ 53 w 3324"/>
                <a:gd name="T11" fmla="*/ 2216 h 2217"/>
                <a:gd name="T12" fmla="*/ 556 w 3324"/>
                <a:gd name="T13" fmla="*/ 2216 h 2217"/>
                <a:gd name="T14" fmla="*/ 601 w 3324"/>
                <a:gd name="T15" fmla="*/ 2190 h 2217"/>
                <a:gd name="T16" fmla="*/ 957 w 3324"/>
                <a:gd name="T17" fmla="*/ 1675 h 2217"/>
                <a:gd name="T18" fmla="*/ 1004 w 3324"/>
                <a:gd name="T19" fmla="*/ 1646 h 2217"/>
                <a:gd name="T20" fmla="*/ 2319 w 3324"/>
                <a:gd name="T21" fmla="*/ 1646 h 2217"/>
                <a:gd name="T22" fmla="*/ 2366 w 3324"/>
                <a:gd name="T23" fmla="*/ 1675 h 2217"/>
                <a:gd name="T24" fmla="*/ 2723 w 3324"/>
                <a:gd name="T25" fmla="*/ 2190 h 2217"/>
                <a:gd name="T26" fmla="*/ 2768 w 3324"/>
                <a:gd name="T27" fmla="*/ 2216 h 2217"/>
                <a:gd name="T28" fmla="*/ 3271 w 3324"/>
                <a:gd name="T29" fmla="*/ 2216 h 2217"/>
                <a:gd name="T30" fmla="*/ 3323 w 3324"/>
                <a:gd name="T31" fmla="*/ 2164 h 2217"/>
                <a:gd name="T32" fmla="*/ 3310 w 3324"/>
                <a:gd name="T33" fmla="*/ 2130 h 2217"/>
                <a:gd name="T34" fmla="*/ 1931 w 3324"/>
                <a:gd name="T35" fmla="*/ 141 h 2217"/>
                <a:gd name="T36" fmla="*/ 1377 w 3324"/>
                <a:gd name="T37" fmla="*/ 1153 h 2217"/>
                <a:gd name="T38" fmla="*/ 1345 w 3324"/>
                <a:gd name="T39" fmla="*/ 1122 h 2217"/>
                <a:gd name="T40" fmla="*/ 1353 w 3324"/>
                <a:gd name="T41" fmla="*/ 1101 h 2217"/>
                <a:gd name="T42" fmla="*/ 1633 w 3324"/>
                <a:gd name="T43" fmla="*/ 697 h 2217"/>
                <a:gd name="T44" fmla="*/ 1639 w 3324"/>
                <a:gd name="T45" fmla="*/ 692 h 2217"/>
                <a:gd name="T46" fmla="*/ 1644 w 3324"/>
                <a:gd name="T47" fmla="*/ 686 h 2217"/>
                <a:gd name="T48" fmla="*/ 1657 w 3324"/>
                <a:gd name="T49" fmla="*/ 684 h 2217"/>
                <a:gd name="T50" fmla="*/ 1660 w 3324"/>
                <a:gd name="T51" fmla="*/ 684 h 2217"/>
                <a:gd name="T52" fmla="*/ 1662 w 3324"/>
                <a:gd name="T53" fmla="*/ 684 h 2217"/>
                <a:gd name="T54" fmla="*/ 1675 w 3324"/>
                <a:gd name="T55" fmla="*/ 686 h 2217"/>
                <a:gd name="T56" fmla="*/ 1681 w 3324"/>
                <a:gd name="T57" fmla="*/ 692 h 2217"/>
                <a:gd name="T58" fmla="*/ 1686 w 3324"/>
                <a:gd name="T59" fmla="*/ 697 h 2217"/>
                <a:gd name="T60" fmla="*/ 1965 w 3324"/>
                <a:gd name="T61" fmla="*/ 1101 h 2217"/>
                <a:gd name="T62" fmla="*/ 1973 w 3324"/>
                <a:gd name="T63" fmla="*/ 1122 h 2217"/>
                <a:gd name="T64" fmla="*/ 1944 w 3324"/>
                <a:gd name="T65" fmla="*/ 1153 h 2217"/>
                <a:gd name="T66" fmla="*/ 1377 w 3324"/>
                <a:gd name="T67" fmla="*/ 1153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4" h="2217">
                  <a:moveTo>
                    <a:pt x="1931" y="141"/>
                  </a:moveTo>
                  <a:cubicBezTo>
                    <a:pt x="1871" y="55"/>
                    <a:pt x="1774" y="0"/>
                    <a:pt x="1662" y="0"/>
                  </a:cubicBezTo>
                  <a:cubicBezTo>
                    <a:pt x="1549" y="0"/>
                    <a:pt x="1450" y="57"/>
                    <a:pt x="1392" y="141"/>
                  </a:cubicBezTo>
                  <a:lnTo>
                    <a:pt x="13" y="2130"/>
                  </a:lnTo>
                  <a:cubicBezTo>
                    <a:pt x="5" y="2138"/>
                    <a:pt x="0" y="2151"/>
                    <a:pt x="0" y="2164"/>
                  </a:cubicBezTo>
                  <a:cubicBezTo>
                    <a:pt x="0" y="2193"/>
                    <a:pt x="24" y="2216"/>
                    <a:pt x="53" y="2216"/>
                  </a:cubicBezTo>
                  <a:lnTo>
                    <a:pt x="556" y="2216"/>
                  </a:lnTo>
                  <a:cubicBezTo>
                    <a:pt x="574" y="2216"/>
                    <a:pt x="593" y="2206"/>
                    <a:pt x="601" y="2190"/>
                  </a:cubicBezTo>
                  <a:lnTo>
                    <a:pt x="957" y="1675"/>
                  </a:lnTo>
                  <a:cubicBezTo>
                    <a:pt x="965" y="1656"/>
                    <a:pt x="983" y="1646"/>
                    <a:pt x="1004" y="1646"/>
                  </a:cubicBezTo>
                  <a:lnTo>
                    <a:pt x="2319" y="1646"/>
                  </a:lnTo>
                  <a:cubicBezTo>
                    <a:pt x="2340" y="1646"/>
                    <a:pt x="2359" y="1659"/>
                    <a:pt x="2366" y="1675"/>
                  </a:cubicBezTo>
                  <a:lnTo>
                    <a:pt x="2723" y="2190"/>
                  </a:lnTo>
                  <a:cubicBezTo>
                    <a:pt x="2731" y="2206"/>
                    <a:pt x="2749" y="2216"/>
                    <a:pt x="2768" y="2216"/>
                  </a:cubicBezTo>
                  <a:lnTo>
                    <a:pt x="3271" y="2216"/>
                  </a:lnTo>
                  <a:cubicBezTo>
                    <a:pt x="3300" y="2216"/>
                    <a:pt x="3323" y="2193"/>
                    <a:pt x="3323" y="2164"/>
                  </a:cubicBezTo>
                  <a:cubicBezTo>
                    <a:pt x="3321" y="2151"/>
                    <a:pt x="3315" y="2138"/>
                    <a:pt x="3310" y="2130"/>
                  </a:cubicBezTo>
                  <a:lnTo>
                    <a:pt x="1931" y="141"/>
                  </a:lnTo>
                  <a:close/>
                  <a:moveTo>
                    <a:pt x="1377" y="1153"/>
                  </a:moveTo>
                  <a:cubicBezTo>
                    <a:pt x="1358" y="1153"/>
                    <a:pt x="1345" y="1140"/>
                    <a:pt x="1345" y="1122"/>
                  </a:cubicBezTo>
                  <a:cubicBezTo>
                    <a:pt x="1345" y="1114"/>
                    <a:pt x="1348" y="1106"/>
                    <a:pt x="1353" y="1101"/>
                  </a:cubicBezTo>
                  <a:lnTo>
                    <a:pt x="1633" y="697"/>
                  </a:lnTo>
                  <a:lnTo>
                    <a:pt x="1639" y="692"/>
                  </a:lnTo>
                  <a:lnTo>
                    <a:pt x="1644" y="686"/>
                  </a:lnTo>
                  <a:cubicBezTo>
                    <a:pt x="1647" y="684"/>
                    <a:pt x="1652" y="684"/>
                    <a:pt x="1657" y="684"/>
                  </a:cubicBezTo>
                  <a:lnTo>
                    <a:pt x="1660" y="684"/>
                  </a:lnTo>
                  <a:lnTo>
                    <a:pt x="1662" y="684"/>
                  </a:lnTo>
                  <a:cubicBezTo>
                    <a:pt x="1668" y="684"/>
                    <a:pt x="1670" y="684"/>
                    <a:pt x="1675" y="686"/>
                  </a:cubicBezTo>
                  <a:cubicBezTo>
                    <a:pt x="1678" y="686"/>
                    <a:pt x="1678" y="689"/>
                    <a:pt x="1681" y="692"/>
                  </a:cubicBezTo>
                  <a:cubicBezTo>
                    <a:pt x="1683" y="694"/>
                    <a:pt x="1686" y="694"/>
                    <a:pt x="1686" y="697"/>
                  </a:cubicBezTo>
                  <a:lnTo>
                    <a:pt x="1965" y="1101"/>
                  </a:lnTo>
                  <a:cubicBezTo>
                    <a:pt x="1971" y="1106"/>
                    <a:pt x="1973" y="1114"/>
                    <a:pt x="1973" y="1122"/>
                  </a:cubicBezTo>
                  <a:cubicBezTo>
                    <a:pt x="1976" y="1140"/>
                    <a:pt x="1963" y="1153"/>
                    <a:pt x="1944" y="1153"/>
                  </a:cubicBezTo>
                  <a:lnTo>
                    <a:pt x="1377" y="11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 name="Title 1"/>
          <p:cNvSpPr>
            <a:spLocks noGrp="1"/>
          </p:cNvSpPr>
          <p:nvPr>
            <p:ph type="ctrTitle" hasCustomPrompt="1"/>
          </p:nvPr>
        </p:nvSpPr>
        <p:spPr>
          <a:xfrm>
            <a:off x="1524000" y="3231922"/>
            <a:ext cx="9144000" cy="692497"/>
          </a:xfrm>
        </p:spPr>
        <p:txBody>
          <a:bodyPr anchor="ctr"/>
          <a:lstStyle>
            <a:lvl1pPr algn="ctr">
              <a:lnSpc>
                <a:spcPct val="90000"/>
              </a:lnSpc>
              <a:defRPr sz="5000">
                <a:solidFill>
                  <a:schemeClr val="bg1"/>
                </a:solidFill>
              </a:defRPr>
            </a:lvl1pPr>
          </a:lstStyle>
          <a:p>
            <a:r>
              <a:rPr lang="en-US"/>
              <a:t>Thank you</a:t>
            </a:r>
          </a:p>
        </p:txBody>
      </p:sp>
    </p:spTree>
    <p:extLst>
      <p:ext uri="{BB962C8B-B14F-4D97-AF65-F5344CB8AC3E}">
        <p14:creationId xmlns:p14="http://schemas.microsoft.com/office/powerpoint/2010/main" val="14483964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lueTeal_Thank you slide">
    <p:bg>
      <p:bgPr>
        <a:gradFill>
          <a:gsLst>
            <a:gs pos="50000">
              <a:srgbClr val="1586B0"/>
            </a:gs>
            <a:gs pos="0">
              <a:schemeClr val="accent1"/>
            </a:gs>
            <a:gs pos="100000">
              <a:schemeClr val="accent5"/>
            </a:gs>
          </a:gsLst>
          <a:lin ang="18900000" scaled="1"/>
        </a:grad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1BCDF122-8555-7B41-A3D0-67E29D37E09E}"/>
              </a:ext>
            </a:extLst>
          </p:cNvPr>
          <p:cNvGrpSpPr>
            <a:grpSpLocks noChangeAspect="1"/>
          </p:cNvGrpSpPr>
          <p:nvPr/>
        </p:nvGrpSpPr>
        <p:grpSpPr>
          <a:xfrm>
            <a:off x="1877052" y="476918"/>
            <a:ext cx="8437896" cy="5904164"/>
            <a:chOff x="6935788" y="3157538"/>
            <a:chExt cx="1136650" cy="795337"/>
          </a:xfrm>
          <a:solidFill>
            <a:schemeClr val="bg1">
              <a:alpha val="10000"/>
            </a:schemeClr>
          </a:solidFill>
        </p:grpSpPr>
        <p:sp>
          <p:nvSpPr>
            <p:cNvPr id="52" name="Freeform 51">
              <a:extLst>
                <a:ext uri="{FF2B5EF4-FFF2-40B4-BE49-F238E27FC236}">
                  <a16:creationId xmlns:a16="http://schemas.microsoft.com/office/drawing/2014/main" id="{409EEB6E-588D-BD40-A284-E8AFF9CE9C87}"/>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Freeform 52">
              <a:extLst>
                <a:ext uri="{FF2B5EF4-FFF2-40B4-BE49-F238E27FC236}">
                  <a16:creationId xmlns:a16="http://schemas.microsoft.com/office/drawing/2014/main" id="{5BA86735-9237-0E41-B5CB-EF3CE87942F1}"/>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53">
              <a:extLst>
                <a:ext uri="{FF2B5EF4-FFF2-40B4-BE49-F238E27FC236}">
                  <a16:creationId xmlns:a16="http://schemas.microsoft.com/office/drawing/2014/main" id="{48DA2662-5E1D-D946-B31C-0BAC13D86B63}"/>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4" name="Group 33">
            <a:extLst>
              <a:ext uri="{FF2B5EF4-FFF2-40B4-BE49-F238E27FC236}">
                <a16:creationId xmlns:a16="http://schemas.microsoft.com/office/drawing/2014/main" id="{61392844-4C1B-794E-BDC5-91FBFB7ED4A7}"/>
              </a:ext>
            </a:extLst>
          </p:cNvPr>
          <p:cNvGrpSpPr/>
          <p:nvPr/>
        </p:nvGrpSpPr>
        <p:grpSpPr>
          <a:xfrm>
            <a:off x="4821936" y="2467320"/>
            <a:ext cx="2548128" cy="315914"/>
            <a:chOff x="1757363" y="3146425"/>
            <a:chExt cx="6607175" cy="819150"/>
          </a:xfrm>
          <a:solidFill>
            <a:schemeClr val="bg1"/>
          </a:solidFill>
        </p:grpSpPr>
        <p:sp>
          <p:nvSpPr>
            <p:cNvPr id="39" name="Freeform 1">
              <a:extLst>
                <a:ext uri="{FF2B5EF4-FFF2-40B4-BE49-F238E27FC236}">
                  <a16:creationId xmlns:a16="http://schemas.microsoft.com/office/drawing/2014/main" id="{CF62CECC-1B2E-0747-B8A8-572DD95A505F}"/>
                </a:ext>
              </a:extLst>
            </p:cNvPr>
            <p:cNvSpPr>
              <a:spLocks noChangeArrowheads="1"/>
            </p:cNvSpPr>
            <p:nvPr/>
          </p:nvSpPr>
          <p:spPr bwMode="auto">
            <a:xfrm>
              <a:off x="6669088" y="3159125"/>
              <a:ext cx="201612" cy="793750"/>
            </a:xfrm>
            <a:custGeom>
              <a:avLst/>
              <a:gdLst>
                <a:gd name="T0" fmla="*/ 50 w 560"/>
                <a:gd name="T1" fmla="*/ 0 h 2205"/>
                <a:gd name="T2" fmla="*/ 0 w 560"/>
                <a:gd name="T3" fmla="*/ 50 h 2205"/>
                <a:gd name="T4" fmla="*/ 0 w 560"/>
                <a:gd name="T5" fmla="*/ 2154 h 2205"/>
                <a:gd name="T6" fmla="*/ 50 w 560"/>
                <a:gd name="T7" fmla="*/ 2204 h 2205"/>
                <a:gd name="T8" fmla="*/ 509 w 560"/>
                <a:gd name="T9" fmla="*/ 2204 h 2205"/>
                <a:gd name="T10" fmla="*/ 559 w 560"/>
                <a:gd name="T11" fmla="*/ 2154 h 2205"/>
                <a:gd name="T12" fmla="*/ 559 w 560"/>
                <a:gd name="T13" fmla="*/ 50 h 2205"/>
                <a:gd name="T14" fmla="*/ 509 w 560"/>
                <a:gd name="T15" fmla="*/ 0 h 2205"/>
                <a:gd name="T16" fmla="*/ 50 w 560"/>
                <a:gd name="T17" fmla="*/ 0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2205">
                  <a:moveTo>
                    <a:pt x="50" y="0"/>
                  </a:moveTo>
                  <a:cubicBezTo>
                    <a:pt x="21" y="0"/>
                    <a:pt x="0" y="24"/>
                    <a:pt x="0" y="50"/>
                  </a:cubicBezTo>
                  <a:lnTo>
                    <a:pt x="0" y="2154"/>
                  </a:lnTo>
                  <a:cubicBezTo>
                    <a:pt x="0" y="2183"/>
                    <a:pt x="24" y="2204"/>
                    <a:pt x="50" y="2204"/>
                  </a:cubicBezTo>
                  <a:lnTo>
                    <a:pt x="509" y="2204"/>
                  </a:lnTo>
                  <a:cubicBezTo>
                    <a:pt x="538" y="2204"/>
                    <a:pt x="559" y="2180"/>
                    <a:pt x="559" y="2154"/>
                  </a:cubicBezTo>
                  <a:lnTo>
                    <a:pt x="559" y="50"/>
                  </a:lnTo>
                  <a:cubicBezTo>
                    <a:pt x="559" y="21"/>
                    <a:pt x="535" y="0"/>
                    <a:pt x="509" y="0"/>
                  </a:cubicBezTo>
                  <a:lnTo>
                    <a:pt x="5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2">
              <a:extLst>
                <a:ext uri="{FF2B5EF4-FFF2-40B4-BE49-F238E27FC236}">
                  <a16:creationId xmlns:a16="http://schemas.microsoft.com/office/drawing/2014/main" id="{19F24F82-469C-C145-92D5-EA1F2591D7DF}"/>
                </a:ext>
              </a:extLst>
            </p:cNvPr>
            <p:cNvSpPr>
              <a:spLocks noChangeArrowheads="1"/>
            </p:cNvSpPr>
            <p:nvPr/>
          </p:nvSpPr>
          <p:spPr bwMode="auto">
            <a:xfrm>
              <a:off x="8107363" y="3824288"/>
              <a:ext cx="106362" cy="130175"/>
            </a:xfrm>
            <a:custGeom>
              <a:avLst/>
              <a:gdLst>
                <a:gd name="T0" fmla="*/ 115 w 297"/>
                <a:gd name="T1" fmla="*/ 57 h 360"/>
                <a:gd name="T2" fmla="*/ 28 w 297"/>
                <a:gd name="T3" fmla="*/ 57 h 360"/>
                <a:gd name="T4" fmla="*/ 0 w 297"/>
                <a:gd name="T5" fmla="*/ 28 h 360"/>
                <a:gd name="T6" fmla="*/ 28 w 297"/>
                <a:gd name="T7" fmla="*/ 0 h 360"/>
                <a:gd name="T8" fmla="*/ 267 w 297"/>
                <a:gd name="T9" fmla="*/ 0 h 360"/>
                <a:gd name="T10" fmla="*/ 296 w 297"/>
                <a:gd name="T11" fmla="*/ 28 h 360"/>
                <a:gd name="T12" fmla="*/ 267 w 297"/>
                <a:gd name="T13" fmla="*/ 57 h 360"/>
                <a:gd name="T14" fmla="*/ 181 w 297"/>
                <a:gd name="T15" fmla="*/ 57 h 360"/>
                <a:gd name="T16" fmla="*/ 181 w 297"/>
                <a:gd name="T17" fmla="*/ 327 h 360"/>
                <a:gd name="T18" fmla="*/ 149 w 297"/>
                <a:gd name="T19" fmla="*/ 359 h 360"/>
                <a:gd name="T20" fmla="*/ 118 w 297"/>
                <a:gd name="T21" fmla="*/ 327 h 360"/>
                <a:gd name="T22" fmla="*/ 118 w 297"/>
                <a:gd name="T23" fmla="*/ 57 h 360"/>
                <a:gd name="T24" fmla="*/ 115 w 297"/>
                <a:gd name="T25"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 h="360">
                  <a:moveTo>
                    <a:pt x="115" y="57"/>
                  </a:moveTo>
                  <a:lnTo>
                    <a:pt x="28" y="57"/>
                  </a:lnTo>
                  <a:cubicBezTo>
                    <a:pt x="13" y="57"/>
                    <a:pt x="0" y="44"/>
                    <a:pt x="0" y="28"/>
                  </a:cubicBezTo>
                  <a:cubicBezTo>
                    <a:pt x="0" y="13"/>
                    <a:pt x="13" y="0"/>
                    <a:pt x="28" y="0"/>
                  </a:cubicBezTo>
                  <a:lnTo>
                    <a:pt x="267" y="0"/>
                  </a:lnTo>
                  <a:cubicBezTo>
                    <a:pt x="283" y="0"/>
                    <a:pt x="296" y="13"/>
                    <a:pt x="296" y="28"/>
                  </a:cubicBezTo>
                  <a:cubicBezTo>
                    <a:pt x="296" y="44"/>
                    <a:pt x="283" y="57"/>
                    <a:pt x="267" y="57"/>
                  </a:cubicBezTo>
                  <a:lnTo>
                    <a:pt x="181" y="57"/>
                  </a:lnTo>
                  <a:lnTo>
                    <a:pt x="181" y="327"/>
                  </a:lnTo>
                  <a:cubicBezTo>
                    <a:pt x="181" y="346"/>
                    <a:pt x="167" y="359"/>
                    <a:pt x="149" y="359"/>
                  </a:cubicBezTo>
                  <a:cubicBezTo>
                    <a:pt x="131" y="359"/>
                    <a:pt x="118" y="346"/>
                    <a:pt x="118" y="327"/>
                  </a:cubicBezTo>
                  <a:lnTo>
                    <a:pt x="118" y="57"/>
                  </a:lnTo>
                  <a:lnTo>
                    <a:pt x="115" y="5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3">
              <a:extLst>
                <a:ext uri="{FF2B5EF4-FFF2-40B4-BE49-F238E27FC236}">
                  <a16:creationId xmlns:a16="http://schemas.microsoft.com/office/drawing/2014/main" id="{7C3CDDBB-A1B5-9141-9F65-E0AB1278330A}"/>
                </a:ext>
              </a:extLst>
            </p:cNvPr>
            <p:cNvSpPr>
              <a:spLocks noChangeArrowheads="1"/>
            </p:cNvSpPr>
            <p:nvPr/>
          </p:nvSpPr>
          <p:spPr bwMode="auto">
            <a:xfrm>
              <a:off x="8235950" y="3822700"/>
              <a:ext cx="128588" cy="130175"/>
            </a:xfrm>
            <a:custGeom>
              <a:avLst/>
              <a:gdLst>
                <a:gd name="T0" fmla="*/ 0 w 355"/>
                <a:gd name="T1" fmla="*/ 31 h 363"/>
                <a:gd name="T2" fmla="*/ 31 w 355"/>
                <a:gd name="T3" fmla="*/ 0 h 363"/>
                <a:gd name="T4" fmla="*/ 39 w 355"/>
                <a:gd name="T5" fmla="*/ 0 h 363"/>
                <a:gd name="T6" fmla="*/ 68 w 355"/>
                <a:gd name="T7" fmla="*/ 16 h 363"/>
                <a:gd name="T8" fmla="*/ 175 w 355"/>
                <a:gd name="T9" fmla="*/ 186 h 363"/>
                <a:gd name="T10" fmla="*/ 286 w 355"/>
                <a:gd name="T11" fmla="*/ 16 h 363"/>
                <a:gd name="T12" fmla="*/ 314 w 355"/>
                <a:gd name="T13" fmla="*/ 0 h 363"/>
                <a:gd name="T14" fmla="*/ 322 w 355"/>
                <a:gd name="T15" fmla="*/ 0 h 363"/>
                <a:gd name="T16" fmla="*/ 354 w 355"/>
                <a:gd name="T17" fmla="*/ 31 h 363"/>
                <a:gd name="T18" fmla="*/ 354 w 355"/>
                <a:gd name="T19" fmla="*/ 330 h 363"/>
                <a:gd name="T20" fmla="*/ 322 w 355"/>
                <a:gd name="T21" fmla="*/ 362 h 363"/>
                <a:gd name="T22" fmla="*/ 291 w 355"/>
                <a:gd name="T23" fmla="*/ 330 h 363"/>
                <a:gd name="T24" fmla="*/ 291 w 355"/>
                <a:gd name="T25" fmla="*/ 115 h 363"/>
                <a:gd name="T26" fmla="*/ 204 w 355"/>
                <a:gd name="T27" fmla="*/ 246 h 363"/>
                <a:gd name="T28" fmla="*/ 178 w 355"/>
                <a:gd name="T29" fmla="*/ 262 h 363"/>
                <a:gd name="T30" fmla="*/ 152 w 355"/>
                <a:gd name="T31" fmla="*/ 246 h 363"/>
                <a:gd name="T32" fmla="*/ 65 w 355"/>
                <a:gd name="T33" fmla="*/ 115 h 363"/>
                <a:gd name="T34" fmla="*/ 65 w 355"/>
                <a:gd name="T35" fmla="*/ 330 h 363"/>
                <a:gd name="T36" fmla="*/ 34 w 355"/>
                <a:gd name="T37" fmla="*/ 362 h 363"/>
                <a:gd name="T38" fmla="*/ 2 w 355"/>
                <a:gd name="T39" fmla="*/ 330 h 363"/>
                <a:gd name="T40" fmla="*/ 2 w 355"/>
                <a:gd name="T41" fmla="*/ 31 h 363"/>
                <a:gd name="T42" fmla="*/ 0 w 355"/>
                <a:gd name="T43" fmla="*/ 3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5" h="363">
                  <a:moveTo>
                    <a:pt x="0" y="31"/>
                  </a:moveTo>
                  <a:cubicBezTo>
                    <a:pt x="0" y="13"/>
                    <a:pt x="13" y="0"/>
                    <a:pt x="31" y="0"/>
                  </a:cubicBezTo>
                  <a:lnTo>
                    <a:pt x="39" y="0"/>
                  </a:lnTo>
                  <a:cubicBezTo>
                    <a:pt x="52" y="0"/>
                    <a:pt x="63" y="8"/>
                    <a:pt x="68" y="16"/>
                  </a:cubicBezTo>
                  <a:lnTo>
                    <a:pt x="175" y="186"/>
                  </a:lnTo>
                  <a:lnTo>
                    <a:pt x="286" y="16"/>
                  </a:lnTo>
                  <a:cubicBezTo>
                    <a:pt x="293" y="5"/>
                    <a:pt x="301" y="0"/>
                    <a:pt x="314" y="0"/>
                  </a:cubicBezTo>
                  <a:lnTo>
                    <a:pt x="322" y="0"/>
                  </a:lnTo>
                  <a:cubicBezTo>
                    <a:pt x="341" y="0"/>
                    <a:pt x="354" y="13"/>
                    <a:pt x="354" y="31"/>
                  </a:cubicBezTo>
                  <a:lnTo>
                    <a:pt x="354" y="330"/>
                  </a:lnTo>
                  <a:cubicBezTo>
                    <a:pt x="354" y="349"/>
                    <a:pt x="341" y="362"/>
                    <a:pt x="322" y="362"/>
                  </a:cubicBezTo>
                  <a:cubicBezTo>
                    <a:pt x="307" y="362"/>
                    <a:pt x="291" y="349"/>
                    <a:pt x="291" y="330"/>
                  </a:cubicBezTo>
                  <a:lnTo>
                    <a:pt x="291" y="115"/>
                  </a:lnTo>
                  <a:lnTo>
                    <a:pt x="204" y="246"/>
                  </a:lnTo>
                  <a:cubicBezTo>
                    <a:pt x="196" y="257"/>
                    <a:pt x="189" y="262"/>
                    <a:pt x="178" y="262"/>
                  </a:cubicBezTo>
                  <a:cubicBezTo>
                    <a:pt x="168" y="262"/>
                    <a:pt x="160" y="257"/>
                    <a:pt x="152" y="246"/>
                  </a:cubicBezTo>
                  <a:lnTo>
                    <a:pt x="65" y="115"/>
                  </a:lnTo>
                  <a:lnTo>
                    <a:pt x="65" y="330"/>
                  </a:lnTo>
                  <a:cubicBezTo>
                    <a:pt x="65" y="349"/>
                    <a:pt x="52" y="362"/>
                    <a:pt x="34" y="362"/>
                  </a:cubicBezTo>
                  <a:cubicBezTo>
                    <a:pt x="16" y="362"/>
                    <a:pt x="2" y="349"/>
                    <a:pt x="2" y="330"/>
                  </a:cubicBezTo>
                  <a:lnTo>
                    <a:pt x="2" y="31"/>
                  </a:lnTo>
                  <a:lnTo>
                    <a:pt x="0" y="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4">
              <a:extLst>
                <a:ext uri="{FF2B5EF4-FFF2-40B4-BE49-F238E27FC236}">
                  <a16:creationId xmlns:a16="http://schemas.microsoft.com/office/drawing/2014/main" id="{50DCBBD5-9DCD-4A4E-AAA9-C4D6EA407FFB}"/>
                </a:ext>
              </a:extLst>
            </p:cNvPr>
            <p:cNvSpPr>
              <a:spLocks noChangeArrowheads="1"/>
            </p:cNvSpPr>
            <p:nvPr/>
          </p:nvSpPr>
          <p:spPr bwMode="auto">
            <a:xfrm>
              <a:off x="2774950" y="3159125"/>
              <a:ext cx="949325" cy="795338"/>
            </a:xfrm>
            <a:custGeom>
              <a:avLst/>
              <a:gdLst>
                <a:gd name="T0" fmla="*/ 2163 w 2638"/>
                <a:gd name="T1" fmla="*/ 0 h 2210"/>
                <a:gd name="T2" fmla="*/ 2079 w 2638"/>
                <a:gd name="T3" fmla="*/ 84 h 2210"/>
                <a:gd name="T4" fmla="*/ 2079 w 2638"/>
                <a:gd name="T5" fmla="*/ 1515 h 2210"/>
                <a:gd name="T6" fmla="*/ 1610 w 2638"/>
                <a:gd name="T7" fmla="*/ 1715 h 2210"/>
                <a:gd name="T8" fmla="*/ 1319 w 2638"/>
                <a:gd name="T9" fmla="*/ 1715 h 2210"/>
                <a:gd name="T10" fmla="*/ 1028 w 2638"/>
                <a:gd name="T11" fmla="*/ 1715 h 2210"/>
                <a:gd name="T12" fmla="*/ 558 w 2638"/>
                <a:gd name="T13" fmla="*/ 1515 h 2210"/>
                <a:gd name="T14" fmla="*/ 558 w 2638"/>
                <a:gd name="T15" fmla="*/ 84 h 2210"/>
                <a:gd name="T16" fmla="*/ 474 w 2638"/>
                <a:gd name="T17" fmla="*/ 0 h 2210"/>
                <a:gd name="T18" fmla="*/ 84 w 2638"/>
                <a:gd name="T19" fmla="*/ 0 h 2210"/>
                <a:gd name="T20" fmla="*/ 0 w 2638"/>
                <a:gd name="T21" fmla="*/ 84 h 2210"/>
                <a:gd name="T22" fmla="*/ 0 w 2638"/>
                <a:gd name="T23" fmla="*/ 1547 h 2210"/>
                <a:gd name="T24" fmla="*/ 320 w 2638"/>
                <a:gd name="T25" fmla="*/ 2083 h 2210"/>
                <a:gd name="T26" fmla="*/ 1161 w 2638"/>
                <a:gd name="T27" fmla="*/ 2204 h 2210"/>
                <a:gd name="T28" fmla="*/ 1319 w 2638"/>
                <a:gd name="T29" fmla="*/ 2204 h 2210"/>
                <a:gd name="T30" fmla="*/ 1476 w 2638"/>
                <a:gd name="T31" fmla="*/ 2204 h 2210"/>
                <a:gd name="T32" fmla="*/ 2317 w 2638"/>
                <a:gd name="T33" fmla="*/ 2083 h 2210"/>
                <a:gd name="T34" fmla="*/ 2637 w 2638"/>
                <a:gd name="T35" fmla="*/ 1547 h 2210"/>
                <a:gd name="T36" fmla="*/ 2637 w 2638"/>
                <a:gd name="T37" fmla="*/ 84 h 2210"/>
                <a:gd name="T38" fmla="*/ 2553 w 2638"/>
                <a:gd name="T39" fmla="*/ 0 h 2210"/>
                <a:gd name="T40" fmla="*/ 2163 w 2638"/>
                <a:gd name="T41" fmla="*/ 0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8" h="2210">
                  <a:moveTo>
                    <a:pt x="2163" y="0"/>
                  </a:moveTo>
                  <a:cubicBezTo>
                    <a:pt x="2116" y="0"/>
                    <a:pt x="2079" y="39"/>
                    <a:pt x="2079" y="84"/>
                  </a:cubicBezTo>
                  <a:lnTo>
                    <a:pt x="2079" y="1515"/>
                  </a:lnTo>
                  <a:cubicBezTo>
                    <a:pt x="2079" y="1667"/>
                    <a:pt x="1869" y="1715"/>
                    <a:pt x="1610" y="1715"/>
                  </a:cubicBezTo>
                  <a:lnTo>
                    <a:pt x="1319" y="1715"/>
                  </a:lnTo>
                  <a:lnTo>
                    <a:pt x="1028" y="1715"/>
                  </a:lnTo>
                  <a:cubicBezTo>
                    <a:pt x="768" y="1715"/>
                    <a:pt x="558" y="1667"/>
                    <a:pt x="558" y="1515"/>
                  </a:cubicBezTo>
                  <a:lnTo>
                    <a:pt x="558" y="84"/>
                  </a:lnTo>
                  <a:cubicBezTo>
                    <a:pt x="558" y="37"/>
                    <a:pt x="519" y="0"/>
                    <a:pt x="474" y="0"/>
                  </a:cubicBezTo>
                  <a:lnTo>
                    <a:pt x="84" y="0"/>
                  </a:lnTo>
                  <a:cubicBezTo>
                    <a:pt x="37" y="0"/>
                    <a:pt x="0" y="39"/>
                    <a:pt x="0" y="84"/>
                  </a:cubicBezTo>
                  <a:lnTo>
                    <a:pt x="0" y="1547"/>
                  </a:lnTo>
                  <a:cubicBezTo>
                    <a:pt x="0" y="1797"/>
                    <a:pt x="110" y="1957"/>
                    <a:pt x="320" y="2083"/>
                  </a:cubicBezTo>
                  <a:cubicBezTo>
                    <a:pt x="530" y="2209"/>
                    <a:pt x="1017" y="2204"/>
                    <a:pt x="1161" y="2204"/>
                  </a:cubicBezTo>
                  <a:lnTo>
                    <a:pt x="1319" y="2204"/>
                  </a:lnTo>
                  <a:lnTo>
                    <a:pt x="1476" y="2204"/>
                  </a:lnTo>
                  <a:cubicBezTo>
                    <a:pt x="1620" y="2204"/>
                    <a:pt x="2107" y="2209"/>
                    <a:pt x="2317" y="2083"/>
                  </a:cubicBezTo>
                  <a:cubicBezTo>
                    <a:pt x="2526" y="1957"/>
                    <a:pt x="2637" y="1797"/>
                    <a:pt x="2637" y="1547"/>
                  </a:cubicBezTo>
                  <a:lnTo>
                    <a:pt x="2637" y="84"/>
                  </a:lnTo>
                  <a:cubicBezTo>
                    <a:pt x="2637" y="37"/>
                    <a:pt x="2601" y="0"/>
                    <a:pt x="2553" y="0"/>
                  </a:cubicBezTo>
                  <a:lnTo>
                    <a:pt x="216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5">
              <a:extLst>
                <a:ext uri="{FF2B5EF4-FFF2-40B4-BE49-F238E27FC236}">
                  <a16:creationId xmlns:a16="http://schemas.microsoft.com/office/drawing/2014/main" id="{43A68453-55AD-B34D-97D6-126AAF111748}"/>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6">
              <a:extLst>
                <a:ext uri="{FF2B5EF4-FFF2-40B4-BE49-F238E27FC236}">
                  <a16:creationId xmlns:a16="http://schemas.microsoft.com/office/drawing/2014/main" id="{D0DC3D4F-65D0-C249-AB0B-8E8489D18665}"/>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7">
              <a:extLst>
                <a:ext uri="{FF2B5EF4-FFF2-40B4-BE49-F238E27FC236}">
                  <a16:creationId xmlns:a16="http://schemas.microsoft.com/office/drawing/2014/main" id="{600DDECF-BF8D-E946-B902-2C4FF3F2D0EC}"/>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 name="Freeform 8">
              <a:extLst>
                <a:ext uri="{FF2B5EF4-FFF2-40B4-BE49-F238E27FC236}">
                  <a16:creationId xmlns:a16="http://schemas.microsoft.com/office/drawing/2014/main" id="{DDD14FDE-81AC-5644-8559-68EEB8A20BEE}"/>
                </a:ext>
              </a:extLst>
            </p:cNvPr>
            <p:cNvSpPr>
              <a:spLocks noChangeArrowheads="1"/>
            </p:cNvSpPr>
            <p:nvPr/>
          </p:nvSpPr>
          <p:spPr bwMode="auto">
            <a:xfrm>
              <a:off x="3789363" y="3159125"/>
              <a:ext cx="869950" cy="793750"/>
            </a:xfrm>
            <a:custGeom>
              <a:avLst/>
              <a:gdLst>
                <a:gd name="T0" fmla="*/ 1486 w 2418"/>
                <a:gd name="T1" fmla="*/ 543 h 2205"/>
                <a:gd name="T2" fmla="*/ 1539 w 2418"/>
                <a:gd name="T3" fmla="*/ 490 h 2205"/>
                <a:gd name="T4" fmla="*/ 2333 w 2418"/>
                <a:gd name="T5" fmla="*/ 490 h 2205"/>
                <a:gd name="T6" fmla="*/ 2417 w 2418"/>
                <a:gd name="T7" fmla="*/ 406 h 2205"/>
                <a:gd name="T8" fmla="*/ 2417 w 2418"/>
                <a:gd name="T9" fmla="*/ 84 h 2205"/>
                <a:gd name="T10" fmla="*/ 2333 w 2418"/>
                <a:gd name="T11" fmla="*/ 0 h 2205"/>
                <a:gd name="T12" fmla="*/ 84 w 2418"/>
                <a:gd name="T13" fmla="*/ 0 h 2205"/>
                <a:gd name="T14" fmla="*/ 0 w 2418"/>
                <a:gd name="T15" fmla="*/ 84 h 2205"/>
                <a:gd name="T16" fmla="*/ 0 w 2418"/>
                <a:gd name="T17" fmla="*/ 406 h 2205"/>
                <a:gd name="T18" fmla="*/ 84 w 2418"/>
                <a:gd name="T19" fmla="*/ 490 h 2205"/>
                <a:gd name="T20" fmla="*/ 878 w 2418"/>
                <a:gd name="T21" fmla="*/ 490 h 2205"/>
                <a:gd name="T22" fmla="*/ 930 w 2418"/>
                <a:gd name="T23" fmla="*/ 543 h 2205"/>
                <a:gd name="T24" fmla="*/ 930 w 2418"/>
                <a:gd name="T25" fmla="*/ 2120 h 2205"/>
                <a:gd name="T26" fmla="*/ 1014 w 2418"/>
                <a:gd name="T27" fmla="*/ 2204 h 2205"/>
                <a:gd name="T28" fmla="*/ 1402 w 2418"/>
                <a:gd name="T29" fmla="*/ 2204 h 2205"/>
                <a:gd name="T30" fmla="*/ 1486 w 2418"/>
                <a:gd name="T31" fmla="*/ 2120 h 2205"/>
                <a:gd name="T32" fmla="*/ 1486 w 2418"/>
                <a:gd name="T33" fmla="*/ 543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8" h="2205">
                  <a:moveTo>
                    <a:pt x="1486" y="543"/>
                  </a:moveTo>
                  <a:cubicBezTo>
                    <a:pt x="1486" y="514"/>
                    <a:pt x="1510" y="490"/>
                    <a:pt x="1539" y="490"/>
                  </a:cubicBezTo>
                  <a:lnTo>
                    <a:pt x="2333" y="490"/>
                  </a:lnTo>
                  <a:cubicBezTo>
                    <a:pt x="2380" y="490"/>
                    <a:pt x="2417" y="451"/>
                    <a:pt x="2417" y="406"/>
                  </a:cubicBezTo>
                  <a:lnTo>
                    <a:pt x="2417" y="84"/>
                  </a:lnTo>
                  <a:cubicBezTo>
                    <a:pt x="2417" y="37"/>
                    <a:pt x="2378" y="0"/>
                    <a:pt x="2333" y="0"/>
                  </a:cubicBezTo>
                  <a:lnTo>
                    <a:pt x="84" y="0"/>
                  </a:lnTo>
                  <a:cubicBezTo>
                    <a:pt x="37" y="0"/>
                    <a:pt x="0" y="39"/>
                    <a:pt x="0" y="84"/>
                  </a:cubicBezTo>
                  <a:lnTo>
                    <a:pt x="0" y="406"/>
                  </a:lnTo>
                  <a:cubicBezTo>
                    <a:pt x="0" y="454"/>
                    <a:pt x="39" y="490"/>
                    <a:pt x="84" y="490"/>
                  </a:cubicBezTo>
                  <a:lnTo>
                    <a:pt x="878" y="490"/>
                  </a:lnTo>
                  <a:cubicBezTo>
                    <a:pt x="907" y="490"/>
                    <a:pt x="930" y="514"/>
                    <a:pt x="930" y="543"/>
                  </a:cubicBezTo>
                  <a:lnTo>
                    <a:pt x="930" y="2120"/>
                  </a:lnTo>
                  <a:cubicBezTo>
                    <a:pt x="930" y="2167"/>
                    <a:pt x="970" y="2204"/>
                    <a:pt x="1014" y="2204"/>
                  </a:cubicBezTo>
                  <a:lnTo>
                    <a:pt x="1402" y="2204"/>
                  </a:lnTo>
                  <a:cubicBezTo>
                    <a:pt x="1450" y="2204"/>
                    <a:pt x="1486" y="2164"/>
                    <a:pt x="1486" y="2120"/>
                  </a:cubicBezTo>
                  <a:lnTo>
                    <a:pt x="1486" y="54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9">
              <a:extLst>
                <a:ext uri="{FF2B5EF4-FFF2-40B4-BE49-F238E27FC236}">
                  <a16:creationId xmlns:a16="http://schemas.microsoft.com/office/drawing/2014/main" id="{9F2DB374-3C99-714F-91A1-D7FEAC736CFB}"/>
                </a:ext>
              </a:extLst>
            </p:cNvPr>
            <p:cNvSpPr>
              <a:spLocks noChangeArrowheads="1"/>
            </p:cNvSpPr>
            <p:nvPr/>
          </p:nvSpPr>
          <p:spPr bwMode="auto">
            <a:xfrm>
              <a:off x="1757363" y="3146425"/>
              <a:ext cx="952500" cy="819150"/>
            </a:xfrm>
            <a:custGeom>
              <a:avLst/>
              <a:gdLst>
                <a:gd name="T0" fmla="*/ 2050 w 2646"/>
                <a:gd name="T1" fmla="*/ 1416 h 2276"/>
                <a:gd name="T2" fmla="*/ 2087 w 2646"/>
                <a:gd name="T3" fmla="*/ 1379 h 2276"/>
                <a:gd name="T4" fmla="*/ 2087 w 2646"/>
                <a:gd name="T5" fmla="*/ 121 h 2276"/>
                <a:gd name="T6" fmla="*/ 2171 w 2646"/>
                <a:gd name="T7" fmla="*/ 37 h 2276"/>
                <a:gd name="T8" fmla="*/ 2561 w 2646"/>
                <a:gd name="T9" fmla="*/ 37 h 2276"/>
                <a:gd name="T10" fmla="*/ 2645 w 2646"/>
                <a:gd name="T11" fmla="*/ 121 h 2276"/>
                <a:gd name="T12" fmla="*/ 2645 w 2646"/>
                <a:gd name="T13" fmla="*/ 1945 h 2276"/>
                <a:gd name="T14" fmla="*/ 2501 w 2646"/>
                <a:gd name="T15" fmla="*/ 2243 h 2276"/>
                <a:gd name="T16" fmla="*/ 2084 w 2646"/>
                <a:gd name="T17" fmla="*/ 2149 h 2276"/>
                <a:gd name="T18" fmla="*/ 689 w 2646"/>
                <a:gd name="T19" fmla="*/ 934 h 2276"/>
                <a:gd name="T20" fmla="*/ 611 w 2646"/>
                <a:gd name="T21" fmla="*/ 863 h 2276"/>
                <a:gd name="T22" fmla="*/ 592 w 2646"/>
                <a:gd name="T23" fmla="*/ 855 h 2276"/>
                <a:gd name="T24" fmla="*/ 561 w 2646"/>
                <a:gd name="T25" fmla="*/ 886 h 2276"/>
                <a:gd name="T26" fmla="*/ 561 w 2646"/>
                <a:gd name="T27" fmla="*/ 2152 h 2276"/>
                <a:gd name="T28" fmla="*/ 477 w 2646"/>
                <a:gd name="T29" fmla="*/ 2236 h 2276"/>
                <a:gd name="T30" fmla="*/ 84 w 2646"/>
                <a:gd name="T31" fmla="*/ 2236 h 2276"/>
                <a:gd name="T32" fmla="*/ 0 w 2646"/>
                <a:gd name="T33" fmla="*/ 2152 h 2276"/>
                <a:gd name="T34" fmla="*/ 0 w 2646"/>
                <a:gd name="T35" fmla="*/ 331 h 2276"/>
                <a:gd name="T36" fmla="*/ 144 w 2646"/>
                <a:gd name="T37" fmla="*/ 32 h 2276"/>
                <a:gd name="T38" fmla="*/ 561 w 2646"/>
                <a:gd name="T39" fmla="*/ 126 h 2276"/>
                <a:gd name="T40" fmla="*/ 1956 w 2646"/>
                <a:gd name="T41" fmla="*/ 1343 h 2276"/>
                <a:gd name="T42" fmla="*/ 2024 w 2646"/>
                <a:gd name="T43" fmla="*/ 1406 h 2276"/>
                <a:gd name="T44" fmla="*/ 2050 w 2646"/>
                <a:gd name="T45" fmla="*/ 1416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46" h="2276">
                  <a:moveTo>
                    <a:pt x="2050" y="1416"/>
                  </a:moveTo>
                  <a:cubicBezTo>
                    <a:pt x="2068" y="1416"/>
                    <a:pt x="2087" y="1400"/>
                    <a:pt x="2087" y="1379"/>
                  </a:cubicBezTo>
                  <a:lnTo>
                    <a:pt x="2087" y="121"/>
                  </a:lnTo>
                  <a:cubicBezTo>
                    <a:pt x="2087" y="74"/>
                    <a:pt x="2126" y="37"/>
                    <a:pt x="2171" y="37"/>
                  </a:cubicBezTo>
                  <a:lnTo>
                    <a:pt x="2561" y="37"/>
                  </a:lnTo>
                  <a:cubicBezTo>
                    <a:pt x="2608" y="37"/>
                    <a:pt x="2645" y="76"/>
                    <a:pt x="2645" y="121"/>
                  </a:cubicBezTo>
                  <a:lnTo>
                    <a:pt x="2645" y="1945"/>
                  </a:lnTo>
                  <a:cubicBezTo>
                    <a:pt x="2645" y="2131"/>
                    <a:pt x="2572" y="2212"/>
                    <a:pt x="2501" y="2243"/>
                  </a:cubicBezTo>
                  <a:cubicBezTo>
                    <a:pt x="2430" y="2275"/>
                    <a:pt x="2215" y="2262"/>
                    <a:pt x="2084" y="2149"/>
                  </a:cubicBezTo>
                  <a:cubicBezTo>
                    <a:pt x="1956" y="2036"/>
                    <a:pt x="689" y="934"/>
                    <a:pt x="689" y="934"/>
                  </a:cubicBezTo>
                  <a:cubicBezTo>
                    <a:pt x="689" y="934"/>
                    <a:pt x="616" y="868"/>
                    <a:pt x="611" y="863"/>
                  </a:cubicBezTo>
                  <a:cubicBezTo>
                    <a:pt x="605" y="858"/>
                    <a:pt x="598" y="855"/>
                    <a:pt x="592" y="855"/>
                  </a:cubicBezTo>
                  <a:cubicBezTo>
                    <a:pt x="574" y="855"/>
                    <a:pt x="561" y="868"/>
                    <a:pt x="561" y="886"/>
                  </a:cubicBezTo>
                  <a:lnTo>
                    <a:pt x="561" y="2152"/>
                  </a:lnTo>
                  <a:cubicBezTo>
                    <a:pt x="561" y="2199"/>
                    <a:pt x="522" y="2236"/>
                    <a:pt x="477" y="2236"/>
                  </a:cubicBezTo>
                  <a:lnTo>
                    <a:pt x="84" y="2236"/>
                  </a:lnTo>
                  <a:cubicBezTo>
                    <a:pt x="37" y="2236"/>
                    <a:pt x="0" y="2196"/>
                    <a:pt x="0" y="2152"/>
                  </a:cubicBezTo>
                  <a:lnTo>
                    <a:pt x="0" y="331"/>
                  </a:lnTo>
                  <a:cubicBezTo>
                    <a:pt x="0" y="145"/>
                    <a:pt x="73" y="63"/>
                    <a:pt x="144" y="32"/>
                  </a:cubicBezTo>
                  <a:cubicBezTo>
                    <a:pt x="215" y="0"/>
                    <a:pt x="430" y="13"/>
                    <a:pt x="561" y="126"/>
                  </a:cubicBezTo>
                  <a:cubicBezTo>
                    <a:pt x="692" y="239"/>
                    <a:pt x="1956" y="1343"/>
                    <a:pt x="1956" y="1343"/>
                  </a:cubicBezTo>
                  <a:cubicBezTo>
                    <a:pt x="1956" y="1343"/>
                    <a:pt x="2021" y="1400"/>
                    <a:pt x="2024" y="1406"/>
                  </a:cubicBezTo>
                  <a:cubicBezTo>
                    <a:pt x="2032" y="1411"/>
                    <a:pt x="2040" y="1416"/>
                    <a:pt x="2050" y="141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10">
              <a:extLst>
                <a:ext uri="{FF2B5EF4-FFF2-40B4-BE49-F238E27FC236}">
                  <a16:creationId xmlns:a16="http://schemas.microsoft.com/office/drawing/2014/main" id="{4DA560CA-6A4B-3844-8E0F-E1088EB66E42}"/>
                </a:ext>
              </a:extLst>
            </p:cNvPr>
            <p:cNvSpPr>
              <a:spLocks noChangeArrowheads="1"/>
            </p:cNvSpPr>
            <p:nvPr/>
          </p:nvSpPr>
          <p:spPr bwMode="auto">
            <a:xfrm>
              <a:off x="5653088" y="3146425"/>
              <a:ext cx="950912" cy="819150"/>
            </a:xfrm>
            <a:custGeom>
              <a:avLst/>
              <a:gdLst>
                <a:gd name="T0" fmla="*/ 2047 w 2643"/>
                <a:gd name="T1" fmla="*/ 1416 h 2276"/>
                <a:gd name="T2" fmla="*/ 2084 w 2643"/>
                <a:gd name="T3" fmla="*/ 1379 h 2276"/>
                <a:gd name="T4" fmla="*/ 2084 w 2643"/>
                <a:gd name="T5" fmla="*/ 121 h 2276"/>
                <a:gd name="T6" fmla="*/ 2168 w 2643"/>
                <a:gd name="T7" fmla="*/ 37 h 2276"/>
                <a:gd name="T8" fmla="*/ 2559 w 2643"/>
                <a:gd name="T9" fmla="*/ 37 h 2276"/>
                <a:gd name="T10" fmla="*/ 2642 w 2643"/>
                <a:gd name="T11" fmla="*/ 121 h 2276"/>
                <a:gd name="T12" fmla="*/ 2642 w 2643"/>
                <a:gd name="T13" fmla="*/ 1945 h 2276"/>
                <a:gd name="T14" fmla="*/ 2498 w 2643"/>
                <a:gd name="T15" fmla="*/ 2243 h 2276"/>
                <a:gd name="T16" fmla="*/ 2081 w 2643"/>
                <a:gd name="T17" fmla="*/ 2149 h 2276"/>
                <a:gd name="T18" fmla="*/ 687 w 2643"/>
                <a:gd name="T19" fmla="*/ 934 h 2276"/>
                <a:gd name="T20" fmla="*/ 608 w 2643"/>
                <a:gd name="T21" fmla="*/ 863 h 2276"/>
                <a:gd name="T22" fmla="*/ 590 w 2643"/>
                <a:gd name="T23" fmla="*/ 855 h 2276"/>
                <a:gd name="T24" fmla="*/ 558 w 2643"/>
                <a:gd name="T25" fmla="*/ 886 h 2276"/>
                <a:gd name="T26" fmla="*/ 558 w 2643"/>
                <a:gd name="T27" fmla="*/ 2152 h 2276"/>
                <a:gd name="T28" fmla="*/ 474 w 2643"/>
                <a:gd name="T29" fmla="*/ 2236 h 2276"/>
                <a:gd name="T30" fmla="*/ 84 w 2643"/>
                <a:gd name="T31" fmla="*/ 2236 h 2276"/>
                <a:gd name="T32" fmla="*/ 0 w 2643"/>
                <a:gd name="T33" fmla="*/ 2152 h 2276"/>
                <a:gd name="T34" fmla="*/ 0 w 2643"/>
                <a:gd name="T35" fmla="*/ 331 h 2276"/>
                <a:gd name="T36" fmla="*/ 144 w 2643"/>
                <a:gd name="T37" fmla="*/ 32 h 2276"/>
                <a:gd name="T38" fmla="*/ 561 w 2643"/>
                <a:gd name="T39" fmla="*/ 126 h 2276"/>
                <a:gd name="T40" fmla="*/ 1956 w 2643"/>
                <a:gd name="T41" fmla="*/ 1343 h 2276"/>
                <a:gd name="T42" fmla="*/ 2021 w 2643"/>
                <a:gd name="T43" fmla="*/ 1406 h 2276"/>
                <a:gd name="T44" fmla="*/ 2047 w 2643"/>
                <a:gd name="T45" fmla="*/ 1416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43" h="2276">
                  <a:moveTo>
                    <a:pt x="2047" y="1416"/>
                  </a:moveTo>
                  <a:cubicBezTo>
                    <a:pt x="2068" y="1416"/>
                    <a:pt x="2084" y="1400"/>
                    <a:pt x="2084" y="1379"/>
                  </a:cubicBezTo>
                  <a:lnTo>
                    <a:pt x="2084" y="121"/>
                  </a:lnTo>
                  <a:cubicBezTo>
                    <a:pt x="2084" y="74"/>
                    <a:pt x="2123" y="37"/>
                    <a:pt x="2168" y="37"/>
                  </a:cubicBezTo>
                  <a:lnTo>
                    <a:pt x="2559" y="37"/>
                  </a:lnTo>
                  <a:cubicBezTo>
                    <a:pt x="2606" y="37"/>
                    <a:pt x="2642" y="76"/>
                    <a:pt x="2642" y="121"/>
                  </a:cubicBezTo>
                  <a:lnTo>
                    <a:pt x="2642" y="1945"/>
                  </a:lnTo>
                  <a:cubicBezTo>
                    <a:pt x="2642" y="2131"/>
                    <a:pt x="2569" y="2212"/>
                    <a:pt x="2498" y="2243"/>
                  </a:cubicBezTo>
                  <a:cubicBezTo>
                    <a:pt x="2427" y="2275"/>
                    <a:pt x="2212" y="2262"/>
                    <a:pt x="2081" y="2149"/>
                  </a:cubicBezTo>
                  <a:cubicBezTo>
                    <a:pt x="1953" y="2036"/>
                    <a:pt x="687" y="934"/>
                    <a:pt x="687" y="934"/>
                  </a:cubicBezTo>
                  <a:cubicBezTo>
                    <a:pt x="687" y="934"/>
                    <a:pt x="613" y="868"/>
                    <a:pt x="608" y="863"/>
                  </a:cubicBezTo>
                  <a:cubicBezTo>
                    <a:pt x="603" y="858"/>
                    <a:pt x="595" y="855"/>
                    <a:pt x="590" y="855"/>
                  </a:cubicBezTo>
                  <a:cubicBezTo>
                    <a:pt x="571" y="855"/>
                    <a:pt x="558" y="868"/>
                    <a:pt x="558" y="886"/>
                  </a:cubicBezTo>
                  <a:lnTo>
                    <a:pt x="558" y="2152"/>
                  </a:lnTo>
                  <a:cubicBezTo>
                    <a:pt x="558" y="2199"/>
                    <a:pt x="519" y="2236"/>
                    <a:pt x="474" y="2236"/>
                  </a:cubicBezTo>
                  <a:lnTo>
                    <a:pt x="84" y="2236"/>
                  </a:lnTo>
                  <a:cubicBezTo>
                    <a:pt x="37" y="2236"/>
                    <a:pt x="0" y="2196"/>
                    <a:pt x="0" y="2152"/>
                  </a:cubicBezTo>
                  <a:lnTo>
                    <a:pt x="0" y="331"/>
                  </a:lnTo>
                  <a:cubicBezTo>
                    <a:pt x="0" y="145"/>
                    <a:pt x="73" y="63"/>
                    <a:pt x="144" y="32"/>
                  </a:cubicBezTo>
                  <a:cubicBezTo>
                    <a:pt x="215" y="0"/>
                    <a:pt x="430" y="13"/>
                    <a:pt x="561" y="126"/>
                  </a:cubicBezTo>
                  <a:cubicBezTo>
                    <a:pt x="689" y="239"/>
                    <a:pt x="1956" y="1343"/>
                    <a:pt x="1956" y="1343"/>
                  </a:cubicBezTo>
                  <a:cubicBezTo>
                    <a:pt x="1956" y="1343"/>
                    <a:pt x="2016" y="1400"/>
                    <a:pt x="2021" y="1406"/>
                  </a:cubicBezTo>
                  <a:cubicBezTo>
                    <a:pt x="2029" y="1411"/>
                    <a:pt x="2037" y="1416"/>
                    <a:pt x="2047" y="141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11">
              <a:extLst>
                <a:ext uri="{FF2B5EF4-FFF2-40B4-BE49-F238E27FC236}">
                  <a16:creationId xmlns:a16="http://schemas.microsoft.com/office/drawing/2014/main" id="{C775AE05-31C4-7842-B6A7-FF53DBC045D0}"/>
                </a:ext>
              </a:extLst>
            </p:cNvPr>
            <p:cNvSpPr>
              <a:spLocks noChangeArrowheads="1"/>
            </p:cNvSpPr>
            <p:nvPr/>
          </p:nvSpPr>
          <p:spPr bwMode="auto">
            <a:xfrm>
              <a:off x="6669088" y="3159125"/>
              <a:ext cx="201612" cy="793750"/>
            </a:xfrm>
            <a:custGeom>
              <a:avLst/>
              <a:gdLst>
                <a:gd name="T0" fmla="*/ 0 w 560"/>
                <a:gd name="T1" fmla="*/ 84 h 2205"/>
                <a:gd name="T2" fmla="*/ 84 w 560"/>
                <a:gd name="T3" fmla="*/ 0 h 2205"/>
                <a:gd name="T4" fmla="*/ 475 w 560"/>
                <a:gd name="T5" fmla="*/ 0 h 2205"/>
                <a:gd name="T6" fmla="*/ 559 w 560"/>
                <a:gd name="T7" fmla="*/ 84 h 2205"/>
                <a:gd name="T8" fmla="*/ 559 w 560"/>
                <a:gd name="T9" fmla="*/ 2120 h 2205"/>
                <a:gd name="T10" fmla="*/ 475 w 560"/>
                <a:gd name="T11" fmla="*/ 2204 h 2205"/>
                <a:gd name="T12" fmla="*/ 84 w 560"/>
                <a:gd name="T13" fmla="*/ 2204 h 2205"/>
                <a:gd name="T14" fmla="*/ 0 w 560"/>
                <a:gd name="T15" fmla="*/ 2120 h 2205"/>
                <a:gd name="T16" fmla="*/ 0 w 560"/>
                <a:gd name="T17" fmla="*/ 8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2205">
                  <a:moveTo>
                    <a:pt x="0" y="84"/>
                  </a:moveTo>
                  <a:cubicBezTo>
                    <a:pt x="0" y="37"/>
                    <a:pt x="40" y="0"/>
                    <a:pt x="84" y="0"/>
                  </a:cubicBezTo>
                  <a:lnTo>
                    <a:pt x="475" y="0"/>
                  </a:lnTo>
                  <a:cubicBezTo>
                    <a:pt x="522" y="0"/>
                    <a:pt x="559" y="39"/>
                    <a:pt x="559" y="84"/>
                  </a:cubicBezTo>
                  <a:lnTo>
                    <a:pt x="559" y="2120"/>
                  </a:lnTo>
                  <a:cubicBezTo>
                    <a:pt x="559" y="2167"/>
                    <a:pt x="519" y="2204"/>
                    <a:pt x="475" y="2204"/>
                  </a:cubicBezTo>
                  <a:lnTo>
                    <a:pt x="84" y="2204"/>
                  </a:lnTo>
                  <a:cubicBezTo>
                    <a:pt x="37" y="2204"/>
                    <a:pt x="0" y="2164"/>
                    <a:pt x="0" y="2120"/>
                  </a:cubicBezTo>
                  <a:lnTo>
                    <a:pt x="0" y="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12">
              <a:extLst>
                <a:ext uri="{FF2B5EF4-FFF2-40B4-BE49-F238E27FC236}">
                  <a16:creationId xmlns:a16="http://schemas.microsoft.com/office/drawing/2014/main" id="{80842B31-E7A5-5A41-A7CB-EEC1A3CC368A}"/>
                </a:ext>
              </a:extLst>
            </p:cNvPr>
            <p:cNvSpPr>
              <a:spLocks noChangeArrowheads="1"/>
            </p:cNvSpPr>
            <p:nvPr/>
          </p:nvSpPr>
          <p:spPr bwMode="auto">
            <a:xfrm>
              <a:off x="4389438" y="3155950"/>
              <a:ext cx="1196975" cy="798513"/>
            </a:xfrm>
            <a:custGeom>
              <a:avLst/>
              <a:gdLst>
                <a:gd name="T0" fmla="*/ 1931 w 3324"/>
                <a:gd name="T1" fmla="*/ 141 h 2217"/>
                <a:gd name="T2" fmla="*/ 1662 w 3324"/>
                <a:gd name="T3" fmla="*/ 0 h 2217"/>
                <a:gd name="T4" fmla="*/ 1392 w 3324"/>
                <a:gd name="T5" fmla="*/ 141 h 2217"/>
                <a:gd name="T6" fmla="*/ 13 w 3324"/>
                <a:gd name="T7" fmla="*/ 2130 h 2217"/>
                <a:gd name="T8" fmla="*/ 0 w 3324"/>
                <a:gd name="T9" fmla="*/ 2164 h 2217"/>
                <a:gd name="T10" fmla="*/ 53 w 3324"/>
                <a:gd name="T11" fmla="*/ 2216 h 2217"/>
                <a:gd name="T12" fmla="*/ 556 w 3324"/>
                <a:gd name="T13" fmla="*/ 2216 h 2217"/>
                <a:gd name="T14" fmla="*/ 601 w 3324"/>
                <a:gd name="T15" fmla="*/ 2190 h 2217"/>
                <a:gd name="T16" fmla="*/ 957 w 3324"/>
                <a:gd name="T17" fmla="*/ 1675 h 2217"/>
                <a:gd name="T18" fmla="*/ 1004 w 3324"/>
                <a:gd name="T19" fmla="*/ 1646 h 2217"/>
                <a:gd name="T20" fmla="*/ 2319 w 3324"/>
                <a:gd name="T21" fmla="*/ 1646 h 2217"/>
                <a:gd name="T22" fmla="*/ 2366 w 3324"/>
                <a:gd name="T23" fmla="*/ 1675 h 2217"/>
                <a:gd name="T24" fmla="*/ 2723 w 3324"/>
                <a:gd name="T25" fmla="*/ 2190 h 2217"/>
                <a:gd name="T26" fmla="*/ 2768 w 3324"/>
                <a:gd name="T27" fmla="*/ 2216 h 2217"/>
                <a:gd name="T28" fmla="*/ 3271 w 3324"/>
                <a:gd name="T29" fmla="*/ 2216 h 2217"/>
                <a:gd name="T30" fmla="*/ 3323 w 3324"/>
                <a:gd name="T31" fmla="*/ 2164 h 2217"/>
                <a:gd name="T32" fmla="*/ 3310 w 3324"/>
                <a:gd name="T33" fmla="*/ 2130 h 2217"/>
                <a:gd name="T34" fmla="*/ 1931 w 3324"/>
                <a:gd name="T35" fmla="*/ 141 h 2217"/>
                <a:gd name="T36" fmla="*/ 1377 w 3324"/>
                <a:gd name="T37" fmla="*/ 1153 h 2217"/>
                <a:gd name="T38" fmla="*/ 1345 w 3324"/>
                <a:gd name="T39" fmla="*/ 1122 h 2217"/>
                <a:gd name="T40" fmla="*/ 1353 w 3324"/>
                <a:gd name="T41" fmla="*/ 1101 h 2217"/>
                <a:gd name="T42" fmla="*/ 1633 w 3324"/>
                <a:gd name="T43" fmla="*/ 697 h 2217"/>
                <a:gd name="T44" fmla="*/ 1639 w 3324"/>
                <a:gd name="T45" fmla="*/ 692 h 2217"/>
                <a:gd name="T46" fmla="*/ 1644 w 3324"/>
                <a:gd name="T47" fmla="*/ 686 h 2217"/>
                <a:gd name="T48" fmla="*/ 1657 w 3324"/>
                <a:gd name="T49" fmla="*/ 684 h 2217"/>
                <a:gd name="T50" fmla="*/ 1660 w 3324"/>
                <a:gd name="T51" fmla="*/ 684 h 2217"/>
                <a:gd name="T52" fmla="*/ 1662 w 3324"/>
                <a:gd name="T53" fmla="*/ 684 h 2217"/>
                <a:gd name="T54" fmla="*/ 1675 w 3324"/>
                <a:gd name="T55" fmla="*/ 686 h 2217"/>
                <a:gd name="T56" fmla="*/ 1681 w 3324"/>
                <a:gd name="T57" fmla="*/ 692 h 2217"/>
                <a:gd name="T58" fmla="*/ 1686 w 3324"/>
                <a:gd name="T59" fmla="*/ 697 h 2217"/>
                <a:gd name="T60" fmla="*/ 1965 w 3324"/>
                <a:gd name="T61" fmla="*/ 1101 h 2217"/>
                <a:gd name="T62" fmla="*/ 1973 w 3324"/>
                <a:gd name="T63" fmla="*/ 1122 h 2217"/>
                <a:gd name="T64" fmla="*/ 1944 w 3324"/>
                <a:gd name="T65" fmla="*/ 1153 h 2217"/>
                <a:gd name="T66" fmla="*/ 1377 w 3324"/>
                <a:gd name="T67" fmla="*/ 1153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4" h="2217">
                  <a:moveTo>
                    <a:pt x="1931" y="141"/>
                  </a:moveTo>
                  <a:cubicBezTo>
                    <a:pt x="1871" y="55"/>
                    <a:pt x="1774" y="0"/>
                    <a:pt x="1662" y="0"/>
                  </a:cubicBezTo>
                  <a:cubicBezTo>
                    <a:pt x="1549" y="0"/>
                    <a:pt x="1450" y="57"/>
                    <a:pt x="1392" y="141"/>
                  </a:cubicBezTo>
                  <a:lnTo>
                    <a:pt x="13" y="2130"/>
                  </a:lnTo>
                  <a:cubicBezTo>
                    <a:pt x="5" y="2138"/>
                    <a:pt x="0" y="2151"/>
                    <a:pt x="0" y="2164"/>
                  </a:cubicBezTo>
                  <a:cubicBezTo>
                    <a:pt x="0" y="2193"/>
                    <a:pt x="24" y="2216"/>
                    <a:pt x="53" y="2216"/>
                  </a:cubicBezTo>
                  <a:lnTo>
                    <a:pt x="556" y="2216"/>
                  </a:lnTo>
                  <a:cubicBezTo>
                    <a:pt x="574" y="2216"/>
                    <a:pt x="593" y="2206"/>
                    <a:pt x="601" y="2190"/>
                  </a:cubicBezTo>
                  <a:lnTo>
                    <a:pt x="957" y="1675"/>
                  </a:lnTo>
                  <a:cubicBezTo>
                    <a:pt x="965" y="1656"/>
                    <a:pt x="983" y="1646"/>
                    <a:pt x="1004" y="1646"/>
                  </a:cubicBezTo>
                  <a:lnTo>
                    <a:pt x="2319" y="1646"/>
                  </a:lnTo>
                  <a:cubicBezTo>
                    <a:pt x="2340" y="1646"/>
                    <a:pt x="2359" y="1659"/>
                    <a:pt x="2366" y="1675"/>
                  </a:cubicBezTo>
                  <a:lnTo>
                    <a:pt x="2723" y="2190"/>
                  </a:lnTo>
                  <a:cubicBezTo>
                    <a:pt x="2731" y="2206"/>
                    <a:pt x="2749" y="2216"/>
                    <a:pt x="2768" y="2216"/>
                  </a:cubicBezTo>
                  <a:lnTo>
                    <a:pt x="3271" y="2216"/>
                  </a:lnTo>
                  <a:cubicBezTo>
                    <a:pt x="3300" y="2216"/>
                    <a:pt x="3323" y="2193"/>
                    <a:pt x="3323" y="2164"/>
                  </a:cubicBezTo>
                  <a:cubicBezTo>
                    <a:pt x="3321" y="2151"/>
                    <a:pt x="3315" y="2138"/>
                    <a:pt x="3310" y="2130"/>
                  </a:cubicBezTo>
                  <a:lnTo>
                    <a:pt x="1931" y="141"/>
                  </a:lnTo>
                  <a:close/>
                  <a:moveTo>
                    <a:pt x="1377" y="1153"/>
                  </a:moveTo>
                  <a:cubicBezTo>
                    <a:pt x="1358" y="1153"/>
                    <a:pt x="1345" y="1140"/>
                    <a:pt x="1345" y="1122"/>
                  </a:cubicBezTo>
                  <a:cubicBezTo>
                    <a:pt x="1345" y="1114"/>
                    <a:pt x="1348" y="1106"/>
                    <a:pt x="1353" y="1101"/>
                  </a:cubicBezTo>
                  <a:lnTo>
                    <a:pt x="1633" y="697"/>
                  </a:lnTo>
                  <a:lnTo>
                    <a:pt x="1639" y="692"/>
                  </a:lnTo>
                  <a:lnTo>
                    <a:pt x="1644" y="686"/>
                  </a:lnTo>
                  <a:cubicBezTo>
                    <a:pt x="1647" y="684"/>
                    <a:pt x="1652" y="684"/>
                    <a:pt x="1657" y="684"/>
                  </a:cubicBezTo>
                  <a:lnTo>
                    <a:pt x="1660" y="684"/>
                  </a:lnTo>
                  <a:lnTo>
                    <a:pt x="1662" y="684"/>
                  </a:lnTo>
                  <a:cubicBezTo>
                    <a:pt x="1668" y="684"/>
                    <a:pt x="1670" y="684"/>
                    <a:pt x="1675" y="686"/>
                  </a:cubicBezTo>
                  <a:cubicBezTo>
                    <a:pt x="1678" y="686"/>
                    <a:pt x="1678" y="689"/>
                    <a:pt x="1681" y="692"/>
                  </a:cubicBezTo>
                  <a:cubicBezTo>
                    <a:pt x="1683" y="694"/>
                    <a:pt x="1686" y="694"/>
                    <a:pt x="1686" y="697"/>
                  </a:cubicBezTo>
                  <a:lnTo>
                    <a:pt x="1965" y="1101"/>
                  </a:lnTo>
                  <a:cubicBezTo>
                    <a:pt x="1971" y="1106"/>
                    <a:pt x="1973" y="1114"/>
                    <a:pt x="1973" y="1122"/>
                  </a:cubicBezTo>
                  <a:cubicBezTo>
                    <a:pt x="1976" y="1140"/>
                    <a:pt x="1963" y="1153"/>
                    <a:pt x="1944" y="1153"/>
                  </a:cubicBezTo>
                  <a:lnTo>
                    <a:pt x="1377" y="115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6" name="Title 1"/>
          <p:cNvSpPr>
            <a:spLocks noGrp="1"/>
          </p:cNvSpPr>
          <p:nvPr>
            <p:ph type="ctrTitle" hasCustomPrompt="1"/>
          </p:nvPr>
        </p:nvSpPr>
        <p:spPr>
          <a:xfrm>
            <a:off x="1524000" y="3231922"/>
            <a:ext cx="9144000" cy="692497"/>
          </a:xfrm>
        </p:spPr>
        <p:txBody>
          <a:bodyPr anchor="ctr"/>
          <a:lstStyle>
            <a:lvl1pPr algn="ctr">
              <a:lnSpc>
                <a:spcPct val="90000"/>
              </a:lnSpc>
              <a:defRPr sz="5000">
                <a:solidFill>
                  <a:schemeClr val="bg1"/>
                </a:solidFill>
              </a:defRPr>
            </a:lvl1pPr>
          </a:lstStyle>
          <a:p>
            <a:r>
              <a:rPr lang="en-US"/>
              <a:t>Thank you</a:t>
            </a:r>
          </a:p>
        </p:txBody>
      </p:sp>
    </p:spTree>
    <p:extLst>
      <p:ext uri="{BB962C8B-B14F-4D97-AF65-F5344CB8AC3E}">
        <p14:creationId xmlns:p14="http://schemas.microsoft.com/office/powerpoint/2010/main" val="30180610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735435" y="3362786"/>
            <a:ext cx="10678800" cy="528885"/>
          </a:xfrm>
          <a:prstGeom prst="rect">
            <a:avLst/>
          </a:prstGeom>
        </p:spPr>
        <p:txBody>
          <a:bodyPr anchor="b" anchorCtr="0"/>
          <a:lstStyle>
            <a:lvl1pPr algn="l">
              <a:defRPr sz="30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bwMode="gray">
          <a:xfrm>
            <a:off x="735434" y="3964973"/>
            <a:ext cx="10678801" cy="417353"/>
          </a:xfrm>
          <a:prstGeom prst="rect">
            <a:avLst/>
          </a:prstGeom>
        </p:spPr>
        <p:txBody>
          <a:bodyPr/>
          <a:lstStyle>
            <a:lvl1pPr marL="0" indent="0" algn="l">
              <a:buNone/>
              <a:defRPr sz="18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2853616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2586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PurpleTeal_Title slide">
    <p:bg>
      <p:bgPr>
        <a:gradFill>
          <a:gsLst>
            <a:gs pos="50000">
              <a:srgbClr val="348AC7"/>
            </a:gs>
            <a:gs pos="0">
              <a:schemeClr val="accent6"/>
            </a:gs>
            <a:gs pos="100000">
              <a:schemeClr val="accent5"/>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3082752"/>
            <a:ext cx="9144000" cy="1384995"/>
          </a:xfrm>
        </p:spPr>
        <p:txBody>
          <a:bodyPr anchor="ctr"/>
          <a:lstStyle>
            <a:lvl1pPr algn="ctr">
              <a:lnSpc>
                <a:spcPct val="90000"/>
              </a:lnSpc>
              <a:defRPr sz="5000">
                <a:solidFill>
                  <a:schemeClr val="bg1"/>
                </a:solidFill>
              </a:defRPr>
            </a:lvl1pPr>
          </a:lstStyle>
          <a:p>
            <a:r>
              <a:rPr lang="en-US"/>
              <a:t>Title of </a:t>
            </a:r>
            <a:br>
              <a:rPr lang="en-US"/>
            </a:br>
            <a:r>
              <a:rPr lang="en-US"/>
              <a:t>presentation</a:t>
            </a:r>
          </a:p>
        </p:txBody>
      </p:sp>
      <p:sp>
        <p:nvSpPr>
          <p:cNvPr id="3" name="Subtitle 2"/>
          <p:cNvSpPr>
            <a:spLocks noGrp="1"/>
          </p:cNvSpPr>
          <p:nvPr>
            <p:ph type="subTitle" idx="1" hasCustomPrompt="1"/>
          </p:nvPr>
        </p:nvSpPr>
        <p:spPr>
          <a:xfrm>
            <a:off x="1524000" y="6159483"/>
            <a:ext cx="9144000" cy="221599"/>
          </a:xfrm>
        </p:spPr>
        <p:txBody>
          <a:bodyPr>
            <a:spAutoFit/>
          </a:bodyPr>
          <a:lstStyle>
            <a:lvl1pPr marL="0" indent="0" algn="ctr">
              <a:buNone/>
              <a:defRPr sz="1200" cap="all" spc="300"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Date | Confidential</a:t>
            </a:r>
          </a:p>
        </p:txBody>
      </p:sp>
      <p:grpSp>
        <p:nvGrpSpPr>
          <p:cNvPr id="34" name="Group 33"/>
          <p:cNvGrpSpPr/>
          <p:nvPr/>
        </p:nvGrpSpPr>
        <p:grpSpPr>
          <a:xfrm>
            <a:off x="12257109" y="1062946"/>
            <a:ext cx="2010434" cy="4732109"/>
            <a:chOff x="12257109" y="1105729"/>
            <a:chExt cx="1740570" cy="4005066"/>
          </a:xfrm>
        </p:grpSpPr>
        <p:sp>
          <p:nvSpPr>
            <p:cNvPr id="35" name="TextBox 34"/>
            <p:cNvSpPr txBox="1"/>
            <p:nvPr/>
          </p:nvSpPr>
          <p:spPr>
            <a:xfrm>
              <a:off x="12257110" y="1105729"/>
              <a:ext cx="1740569" cy="547028"/>
            </a:xfrm>
            <a:prstGeom prst="rect">
              <a:avLst/>
            </a:prstGeom>
            <a:noFill/>
          </p:spPr>
          <p:txBody>
            <a:bodyPr wrap="square" rtlCol="0" anchor="ctr">
              <a:spAutoFit/>
            </a:bodyPr>
            <a:lstStyle/>
            <a:p>
              <a:pPr marL="0" marR="0" indent="0" algn="l" defTabSz="914400" rtl="0" eaLnBrk="1" fontAlgn="auto" latinLnBrk="0" hangingPunct="1">
                <a:lnSpc>
                  <a:spcPct val="100000"/>
                </a:lnSpc>
                <a:spcBef>
                  <a:spcPts val="0"/>
                </a:spcBef>
                <a:spcAft>
                  <a:spcPts val="0"/>
                </a:spcAft>
                <a:buClrTx/>
                <a:buSzTx/>
                <a:buFont typeface="FreightSansLFPro" panose="02000506030000020004" pitchFamily="50" charset="0"/>
                <a:buNone/>
                <a:tabLst/>
                <a:defRPr/>
              </a:pPr>
              <a:r>
                <a:rPr sz="1200" b="0">
                  <a:solidFill>
                    <a:schemeClr val="bg2"/>
                  </a:solidFill>
                  <a:latin typeface="Gotham Medium" panose="02000604030000020004" pitchFamily="50" charset="0"/>
                </a:rPr>
                <a:t>TO CUSTOMIZE WITH</a:t>
              </a:r>
              <a:r>
                <a:rPr sz="1200" b="0" baseline="0">
                  <a:solidFill>
                    <a:schemeClr val="bg2"/>
                  </a:solidFill>
                  <a:latin typeface="Gotham Medium" panose="02000604030000020004" pitchFamily="50" charset="0"/>
                </a:rPr>
                <a:t> A NEW PICTURE</a:t>
              </a:r>
              <a:endParaRPr sz="1200" b="0">
                <a:solidFill>
                  <a:schemeClr val="bg2"/>
                </a:solidFill>
                <a:latin typeface="Gotham Medium" panose="02000604030000020004" pitchFamily="50" charset="0"/>
              </a:endParaRPr>
            </a:p>
          </p:txBody>
        </p:sp>
        <p:sp>
          <p:nvSpPr>
            <p:cNvPr id="36" name="TextBox 35"/>
            <p:cNvSpPr txBox="1"/>
            <p:nvPr/>
          </p:nvSpPr>
          <p:spPr>
            <a:xfrm>
              <a:off x="12257109" y="1720805"/>
              <a:ext cx="1740570" cy="3389990"/>
            </a:xfrm>
            <a:prstGeom prst="rect">
              <a:avLst/>
            </a:prstGeom>
            <a:noFill/>
          </p:spPr>
          <p:txBody>
            <a:bodyPr wrap="square" rtlCol="0" anchor="t" anchorCtr="0">
              <a:noAutofit/>
            </a:bodyPr>
            <a:lstStyle/>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a:solidFill>
                    <a:schemeClr val="bg2"/>
                  </a:solidFill>
                  <a:latin typeface="Gotham Medium" panose="02000604030000020004" pitchFamily="50" charset="0"/>
                </a:rPr>
                <a:t>Delete</a:t>
              </a:r>
              <a:r>
                <a:rPr sz="1200" b="0">
                  <a:solidFill>
                    <a:schemeClr val="bg2"/>
                  </a:solidFill>
                </a:rPr>
                <a:t> </a:t>
              </a:r>
              <a:r>
                <a:rPr sz="1200" b="0" baseline="0">
                  <a:solidFill>
                    <a:schemeClr val="bg2"/>
                  </a:solidFill>
                </a:rPr>
                <a:t>the current picture, if there is one.</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a:solidFill>
                    <a:schemeClr val="bg2"/>
                  </a:solidFill>
                </a:rPr>
                <a:t>On the </a:t>
              </a:r>
              <a:r>
                <a:rPr sz="1200" b="0">
                  <a:solidFill>
                    <a:schemeClr val="bg2"/>
                  </a:solidFill>
                  <a:latin typeface="Gotham Medium" panose="02000604030000020004" pitchFamily="50" charset="0"/>
                </a:rPr>
                <a:t>Insert</a:t>
              </a:r>
              <a:r>
                <a:rPr sz="1200" b="0">
                  <a:solidFill>
                    <a:schemeClr val="bg2"/>
                  </a:solidFill>
                </a:rPr>
                <a:t> tab, click</a:t>
              </a:r>
              <a:r>
                <a:rPr sz="1200" b="0" baseline="0">
                  <a:solidFill>
                    <a:schemeClr val="bg2"/>
                  </a:solidFill>
                </a:rPr>
                <a:t> the </a:t>
              </a:r>
              <a:r>
                <a:rPr sz="1200" b="0" baseline="0">
                  <a:solidFill>
                    <a:schemeClr val="bg2"/>
                  </a:solidFill>
                  <a:latin typeface="Gotham Medium" panose="02000604030000020004" pitchFamily="50" charset="0"/>
                </a:rPr>
                <a:t>Pictures</a:t>
              </a:r>
              <a:r>
                <a:rPr sz="1200" b="0" baseline="0">
                  <a:solidFill>
                    <a:schemeClr val="bg2"/>
                  </a:solidFill>
                </a:rPr>
                <a:t> button.</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Navigate to the image you want to use and select </a:t>
              </a:r>
              <a:r>
                <a:rPr sz="1200" b="0" baseline="0">
                  <a:solidFill>
                    <a:schemeClr val="bg2"/>
                  </a:solidFill>
                  <a:latin typeface="Gotham Medium" panose="02000604030000020004" pitchFamily="50" charset="0"/>
                </a:rPr>
                <a:t>Insert</a:t>
              </a:r>
              <a:r>
                <a:rPr sz="1200" b="0" baseline="0">
                  <a:solidFill>
                    <a:schemeClr val="bg2"/>
                  </a:solidFill>
                </a:rPr>
                <a:t>.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Resize the picture to fit the slide, as needed. Hold the </a:t>
              </a:r>
              <a:r>
                <a:rPr sz="1200" b="0" baseline="0">
                  <a:solidFill>
                    <a:schemeClr val="bg2"/>
                  </a:solidFill>
                  <a:latin typeface="Gotham Medium" panose="02000604030000020004" pitchFamily="50" charset="0"/>
                </a:rPr>
                <a:t>Shift</a:t>
              </a:r>
              <a:r>
                <a:rPr sz="1200" b="0" baseline="0">
                  <a:solidFill>
                    <a:schemeClr val="bg2"/>
                  </a:solidFill>
                </a:rPr>
                <a:t> </a:t>
              </a:r>
              <a:r>
                <a:rPr sz="1200" b="0" baseline="0">
                  <a:solidFill>
                    <a:schemeClr val="bg2"/>
                  </a:solidFill>
                  <a:latin typeface="Gotham Medium" panose="02000604030000020004" pitchFamily="50" charset="0"/>
                </a:rPr>
                <a:t>key</a:t>
              </a:r>
              <a:r>
                <a:rPr sz="1200" b="0" baseline="0">
                  <a:solidFill>
                    <a:schemeClr val="bg2"/>
                  </a:solidFill>
                </a:rPr>
                <a:t> and click and drag a corner.</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On the </a:t>
              </a:r>
              <a:r>
                <a:rPr sz="1200" b="0" baseline="0">
                  <a:solidFill>
                    <a:schemeClr val="bg2"/>
                  </a:solidFill>
                  <a:latin typeface="Gotham Medium" panose="02000604030000020004" pitchFamily="50" charset="0"/>
                </a:rPr>
                <a:t>Home</a:t>
              </a:r>
              <a:r>
                <a:rPr sz="1200" b="0" baseline="0">
                  <a:solidFill>
                    <a:schemeClr val="bg2"/>
                  </a:solidFill>
                </a:rPr>
                <a:t> tab, click the </a:t>
              </a:r>
              <a:r>
                <a:rPr sz="1200" b="0" baseline="0">
                  <a:solidFill>
                    <a:schemeClr val="bg2"/>
                  </a:solidFill>
                  <a:latin typeface="Gotham Medium" panose="02000604030000020004" pitchFamily="50" charset="0"/>
                </a:rPr>
                <a:t>Arrange</a:t>
              </a:r>
              <a:r>
                <a:rPr sz="1200" b="0" baseline="0">
                  <a:solidFill>
                    <a:schemeClr val="bg2"/>
                  </a:solidFill>
                </a:rPr>
                <a:t> button, then </a:t>
              </a:r>
              <a:r>
                <a:rPr sz="1200" b="0" baseline="0">
                  <a:solidFill>
                    <a:schemeClr val="bg2"/>
                  </a:solidFill>
                  <a:latin typeface="Gotham Medium" panose="02000604030000020004" pitchFamily="50" charset="0"/>
                </a:rPr>
                <a:t>Send to Back</a:t>
              </a:r>
              <a:r>
                <a:rPr sz="1200" b="0" baseline="0">
                  <a:solidFill>
                    <a:schemeClr val="bg2"/>
                  </a:solidFill>
                </a:rPr>
                <a:t> so the photo is behind the </a:t>
              </a:r>
              <a:r>
                <a:rPr lang="en-US" sz="1200" b="0" baseline="0">
                  <a:solidFill>
                    <a:schemeClr val="bg2"/>
                  </a:solidFill>
                </a:rPr>
                <a:t>logos, </a:t>
              </a:r>
              <a:r>
                <a:rPr sz="1200" b="0" baseline="0">
                  <a:solidFill>
                    <a:schemeClr val="bg2"/>
                  </a:solidFill>
                </a:rPr>
                <a:t>text</a:t>
              </a:r>
              <a:r>
                <a:rPr lang="en-US" sz="1200" b="0" baseline="0">
                  <a:solidFill>
                    <a:schemeClr val="bg2"/>
                  </a:solidFill>
                </a:rPr>
                <a:t>,</a:t>
              </a:r>
              <a:r>
                <a:rPr sz="1200" b="0" baseline="0">
                  <a:solidFill>
                    <a:schemeClr val="bg2"/>
                  </a:solidFill>
                </a:rPr>
                <a:t> and the transparent overlay. </a:t>
              </a:r>
            </a:p>
            <a:p>
              <a:pPr marL="0" marR="0" indent="0" algn="l" defTabSz="914400" rtl="0" eaLnBrk="1" fontAlgn="auto" latinLnBrk="0" hangingPunct="1">
                <a:lnSpc>
                  <a:spcPct val="100000"/>
                </a:lnSpc>
                <a:spcBef>
                  <a:spcPts val="600"/>
                </a:spcBef>
                <a:spcAft>
                  <a:spcPts val="0"/>
                </a:spcAft>
                <a:buClrTx/>
                <a:buSzTx/>
                <a:buFont typeface="FreightSansLFPro" panose="02000506030000020004" pitchFamily="50" charset="0"/>
                <a:buNone/>
                <a:tabLst/>
                <a:defRPr/>
              </a:pPr>
              <a:r>
                <a:rPr sz="1200" b="0" baseline="0">
                  <a:solidFill>
                    <a:schemeClr val="bg2"/>
                  </a:solidFill>
                </a:rPr>
                <a:t>Click the </a:t>
              </a:r>
              <a:r>
                <a:rPr sz="1200" b="0" baseline="0">
                  <a:solidFill>
                    <a:schemeClr val="bg2"/>
                  </a:solidFill>
                  <a:latin typeface="Gotham Medium" panose="02000604030000020004" pitchFamily="50" charset="0"/>
                </a:rPr>
                <a:t>Reset</a:t>
              </a:r>
              <a:r>
                <a:rPr sz="1200" b="0" baseline="0">
                  <a:solidFill>
                    <a:schemeClr val="bg2"/>
                  </a:solidFill>
                </a:rPr>
                <a:t> button to reapply the Layout</a:t>
              </a:r>
            </a:p>
          </p:txBody>
        </p:sp>
      </p:grpSp>
      <p:sp>
        <p:nvSpPr>
          <p:cNvPr id="37" name="Picture Placeholder 39"/>
          <p:cNvSpPr>
            <a:spLocks noGrp="1"/>
          </p:cNvSpPr>
          <p:nvPr>
            <p:ph type="pic" sz="quarter" idx="10"/>
          </p:nvPr>
        </p:nvSpPr>
        <p:spPr>
          <a:xfrm>
            <a:off x="0" y="0"/>
            <a:ext cx="12192000" cy="6858000"/>
          </a:xfrm>
        </p:spPr>
        <p:txBody>
          <a:bodyPr bIns="1097280" anchor="ctr"/>
          <a:lstStyle>
            <a:lvl1pPr marL="0" indent="0" algn="ctr">
              <a:buNone/>
              <a:defRPr sz="2400">
                <a:solidFill>
                  <a:schemeClr val="bg1"/>
                </a:solidFill>
              </a:defRPr>
            </a:lvl1pPr>
          </a:lstStyle>
          <a:p>
            <a:r>
              <a:rPr lang="en-US"/>
              <a:t>Click icon to add picture</a:t>
            </a:r>
          </a:p>
        </p:txBody>
      </p:sp>
    </p:spTree>
    <p:extLst>
      <p:ext uri="{BB962C8B-B14F-4D97-AF65-F5344CB8AC3E}">
        <p14:creationId xmlns:p14="http://schemas.microsoft.com/office/powerpoint/2010/main" val="22251778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31802" y="1447799"/>
            <a:ext cx="11239501" cy="4957532"/>
          </a:xfrm>
        </p:spPr>
        <p:txBody>
          <a:bodyPr>
            <a:noAutofit/>
          </a:bodyPr>
          <a:lstStyle>
            <a:lvl1pPr>
              <a:defRPr/>
            </a:lvl1pPr>
          </a:lstStyle>
          <a:p>
            <a:pPr lvl="0"/>
            <a:r>
              <a:rPr lang="en-US"/>
              <a:t>Click to edit Master text styles</a:t>
            </a:r>
          </a:p>
          <a:p>
            <a:pPr lvl="1"/>
            <a:r>
              <a:rPr lang="en-US"/>
              <a:t>Second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2904108"/>
      </p:ext>
    </p:extLst>
  </p:cSld>
  <p:clrMapOvr>
    <a:masterClrMapping/>
  </p:clrMapOvr>
  <p:transition>
    <p:fade/>
  </p:transition>
  <p:extLst>
    <p:ext uri="{DCECCB84-F9BA-43D5-87BE-67443E8EF086}">
      <p15:sldGuideLst xmlns:p15="http://schemas.microsoft.com/office/powerpoint/2012/main">
        <p15:guide id="1" orient="horz" pos="50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ing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9" y="2930403"/>
            <a:ext cx="11231365" cy="1107996"/>
          </a:xfrm>
        </p:spPr>
        <p:txBody>
          <a:bodyPr/>
          <a:lstStyle>
            <a:lvl1pPr marL="0" indent="0" algn="ctr">
              <a:lnSpc>
                <a:spcPct val="100000"/>
              </a:lnSpc>
              <a:spcBef>
                <a:spcPts val="0"/>
              </a:spcBef>
              <a:buNone/>
              <a:defRPr sz="8000" i="0" spc="0" baseline="0">
                <a:solidFill>
                  <a:schemeClr val="bg1"/>
                </a:solidFill>
                <a:latin typeface="+mn-lt"/>
              </a:defRPr>
            </a:lvl1pPr>
          </a:lstStyle>
          <a:p>
            <a:pPr lvl="0"/>
            <a:r>
              <a:rPr lang="en-US"/>
              <a:t>Click to edit title style</a:t>
            </a:r>
          </a:p>
        </p:txBody>
      </p:sp>
      <p:grpSp>
        <p:nvGrpSpPr>
          <p:cNvPr id="21" name="Group 20">
            <a:extLst>
              <a:ext uri="{FF2B5EF4-FFF2-40B4-BE49-F238E27FC236}">
                <a16:creationId xmlns:a16="http://schemas.microsoft.com/office/drawing/2014/main" id="{DEBBB9FB-2A65-42A2-BA74-3B548E2E6307}"/>
              </a:ext>
            </a:extLst>
          </p:cNvPr>
          <p:cNvGrpSpPr/>
          <p:nvPr userDrawn="1"/>
        </p:nvGrpSpPr>
        <p:grpSpPr>
          <a:xfrm>
            <a:off x="4493345" y="5041048"/>
            <a:ext cx="2141856" cy="374323"/>
            <a:chOff x="4597451" y="5678931"/>
            <a:chExt cx="1747670" cy="305432"/>
          </a:xfrm>
        </p:grpSpPr>
        <p:pic>
          <p:nvPicPr>
            <p:cNvPr id="22" name="Picture 21">
              <a:extLst>
                <a:ext uri="{FF2B5EF4-FFF2-40B4-BE49-F238E27FC236}">
                  <a16:creationId xmlns:a16="http://schemas.microsoft.com/office/drawing/2014/main" id="{14915E3F-86DB-42AF-A8C4-C5AB250A7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7451" y="5711961"/>
              <a:ext cx="1531825" cy="272402"/>
            </a:xfrm>
            <a:prstGeom prst="rect">
              <a:avLst/>
            </a:prstGeom>
          </p:spPr>
        </p:pic>
        <p:cxnSp>
          <p:nvCxnSpPr>
            <p:cNvPr id="23" name="Straight Connector 22">
              <a:extLst>
                <a:ext uri="{FF2B5EF4-FFF2-40B4-BE49-F238E27FC236}">
                  <a16:creationId xmlns:a16="http://schemas.microsoft.com/office/drawing/2014/main" id="{15AFB47A-FBD3-4F9B-88AB-28F11992B0E3}"/>
                </a:ext>
              </a:extLst>
            </p:cNvPr>
            <p:cNvCxnSpPr/>
            <p:nvPr userDrawn="1"/>
          </p:nvCxnSpPr>
          <p:spPr>
            <a:xfrm>
              <a:off x="6345120" y="5678931"/>
              <a:ext cx="1" cy="3054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467F06B8-B305-4563-97C1-2F8DAF87CCB3}"/>
              </a:ext>
            </a:extLst>
          </p:cNvPr>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6864086" y="5126446"/>
            <a:ext cx="1345991" cy="244007"/>
          </a:xfrm>
          <a:prstGeom prst="rect">
            <a:avLst/>
          </a:prstGeom>
        </p:spPr>
      </p:pic>
    </p:spTree>
    <p:extLst>
      <p:ext uri="{BB962C8B-B14F-4D97-AF65-F5344CB8AC3E}">
        <p14:creationId xmlns:p14="http://schemas.microsoft.com/office/powerpoint/2010/main" val="1488996284"/>
      </p:ext>
    </p:extLst>
  </p:cSld>
  <p:clrMapOvr>
    <a:masterClrMapping/>
  </p:clrMapOvr>
  <p:transition>
    <p:fade/>
  </p:transition>
  <p:extLst>
    <p:ext uri="{DCECCB84-F9BA-43D5-87BE-67443E8EF086}">
      <p15:sldGuideLst xmlns:p15="http://schemas.microsoft.com/office/powerpoint/2012/main">
        <p15:guide id="1" orient="horz" pos="1827">
          <p15:clr>
            <a:srgbClr val="FBAE40"/>
          </p15:clr>
        </p15:guide>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ubtitle and Content">
  <p:cSld name="Title and subtitle and Content">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709823" y="148693"/>
            <a:ext cx="11082400" cy="759088"/>
          </a:xfrm>
          <a:prstGeom prst="rect">
            <a:avLst/>
          </a:prstGeom>
          <a:noFill/>
          <a:ln>
            <a:noFill/>
          </a:ln>
        </p:spPr>
        <p:txBody>
          <a:bodyPr spcFirstLastPara="1" wrap="square" lIns="91425" tIns="91425" rIns="91425" bIns="91425" anchor="ctr" anchorCtr="0"/>
          <a:lstStyle>
            <a:lvl1pPr lvl="0" algn="l" rtl="0">
              <a:spcBef>
                <a:spcPts val="0"/>
              </a:spcBef>
              <a:spcAft>
                <a:spcPts val="0"/>
              </a:spcAft>
              <a:buSzPts val="1400"/>
              <a:buNone/>
              <a:defRPr sz="3733">
                <a:solidFill>
                  <a:schemeClr val="accen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8" name="Google Shape;28;p3"/>
          <p:cNvSpPr txBox="1">
            <a:spLocks noGrp="1"/>
          </p:cNvSpPr>
          <p:nvPr>
            <p:ph type="body" idx="1"/>
          </p:nvPr>
        </p:nvSpPr>
        <p:spPr>
          <a:xfrm>
            <a:off x="709823" y="1398865"/>
            <a:ext cx="11012400" cy="4592000"/>
          </a:xfrm>
          <a:prstGeom prst="rect">
            <a:avLst/>
          </a:prstGeom>
          <a:noFill/>
          <a:ln>
            <a:noFill/>
          </a:ln>
        </p:spPr>
        <p:txBody>
          <a:bodyPr spcFirstLastPara="1" wrap="square" lIns="91425" tIns="91425" rIns="91425" bIns="91425" anchor="t" anchorCtr="0"/>
          <a:lstStyle>
            <a:lvl1pPr marL="609585" lvl="0" indent="-304792" rtl="0">
              <a:spcBef>
                <a:spcPts val="533"/>
              </a:spcBef>
              <a:spcAft>
                <a:spcPts val="0"/>
              </a:spcAft>
              <a:buSzPts val="1400"/>
              <a:buNone/>
              <a:defRPr sz="2667">
                <a:solidFill>
                  <a:srgbClr val="595959"/>
                </a:solidFill>
                <a:latin typeface="Calibri"/>
                <a:ea typeface="Calibri"/>
                <a:cs typeface="Calibri"/>
                <a:sym typeface="Calibri"/>
              </a:defRPr>
            </a:lvl1pPr>
            <a:lvl2pPr marL="1219170" lvl="1" indent="-423323" rtl="0">
              <a:spcBef>
                <a:spcPts val="427"/>
              </a:spcBef>
              <a:spcAft>
                <a:spcPts val="0"/>
              </a:spcAft>
              <a:buSzPts val="1400"/>
              <a:buChar char="•"/>
              <a:defRPr sz="2133">
                <a:solidFill>
                  <a:srgbClr val="595959"/>
                </a:solidFill>
                <a:latin typeface="Calibri"/>
                <a:ea typeface="Calibri"/>
                <a:cs typeface="Calibri"/>
                <a:sym typeface="Calibri"/>
              </a:defRPr>
            </a:lvl2pPr>
            <a:lvl3pPr marL="1828754" lvl="2" indent="-423323" rtl="0">
              <a:spcBef>
                <a:spcPts val="373"/>
              </a:spcBef>
              <a:spcAft>
                <a:spcPts val="0"/>
              </a:spcAft>
              <a:buClr>
                <a:srgbClr val="595959"/>
              </a:buClr>
              <a:buSzPts val="1400"/>
              <a:buFont typeface="Noto Symbol"/>
              <a:buChar char="−"/>
              <a:defRPr sz="1867">
                <a:solidFill>
                  <a:srgbClr val="595959"/>
                </a:solidFill>
                <a:latin typeface="Calibri"/>
                <a:ea typeface="Calibri"/>
                <a:cs typeface="Calibri"/>
                <a:sym typeface="Calibri"/>
              </a:defRPr>
            </a:lvl3pPr>
            <a:lvl4pPr marL="2438339" lvl="3" indent="-423323" rtl="0">
              <a:spcBef>
                <a:spcPts val="427"/>
              </a:spcBef>
              <a:spcAft>
                <a:spcPts val="0"/>
              </a:spcAft>
              <a:buSzPts val="1400"/>
              <a:buChar char="–"/>
              <a:defRPr sz="2133">
                <a:solidFill>
                  <a:srgbClr val="595959"/>
                </a:solidFill>
              </a:defRPr>
            </a:lvl4pPr>
            <a:lvl5pPr marL="3047924" lvl="4" indent="-423323" rtl="0">
              <a:spcBef>
                <a:spcPts val="427"/>
              </a:spcBef>
              <a:spcAft>
                <a:spcPts val="0"/>
              </a:spcAft>
              <a:buSzPts val="1400"/>
              <a:buChar char="»"/>
              <a:defRPr sz="2133">
                <a:solidFill>
                  <a:srgbClr val="595959"/>
                </a:solidFill>
              </a:defRPr>
            </a:lvl5pPr>
            <a:lvl6pPr marL="3657509" lvl="5" indent="-423323" rtl="0">
              <a:spcBef>
                <a:spcPts val="533"/>
              </a:spcBef>
              <a:spcAft>
                <a:spcPts val="0"/>
              </a:spcAft>
              <a:buSzPts val="1400"/>
              <a:buChar char="•"/>
              <a:defRPr sz="2667">
                <a:solidFill>
                  <a:schemeClr val="dk1"/>
                </a:solidFill>
                <a:latin typeface="Calibri"/>
                <a:ea typeface="Calibri"/>
                <a:cs typeface="Calibri"/>
                <a:sym typeface="Calibri"/>
              </a:defRPr>
            </a:lvl6pPr>
            <a:lvl7pPr marL="4267093" lvl="6" indent="-423323" rtl="0">
              <a:spcBef>
                <a:spcPts val="533"/>
              </a:spcBef>
              <a:spcAft>
                <a:spcPts val="0"/>
              </a:spcAft>
              <a:buSzPts val="1400"/>
              <a:buChar char="•"/>
              <a:defRPr sz="2667">
                <a:solidFill>
                  <a:schemeClr val="dk1"/>
                </a:solidFill>
                <a:latin typeface="Calibri"/>
                <a:ea typeface="Calibri"/>
                <a:cs typeface="Calibri"/>
                <a:sym typeface="Calibri"/>
              </a:defRPr>
            </a:lvl7pPr>
            <a:lvl8pPr marL="4876678" lvl="7" indent="-423323" rtl="0">
              <a:spcBef>
                <a:spcPts val="533"/>
              </a:spcBef>
              <a:spcAft>
                <a:spcPts val="0"/>
              </a:spcAft>
              <a:buSzPts val="1400"/>
              <a:buChar char="•"/>
              <a:defRPr sz="2667">
                <a:solidFill>
                  <a:schemeClr val="dk1"/>
                </a:solidFill>
                <a:latin typeface="Calibri"/>
                <a:ea typeface="Calibri"/>
                <a:cs typeface="Calibri"/>
                <a:sym typeface="Calibri"/>
              </a:defRPr>
            </a:lvl8pPr>
            <a:lvl9pPr marL="5486263" lvl="8" indent="-423323" rtl="0">
              <a:spcBef>
                <a:spcPts val="533"/>
              </a:spcBef>
              <a:spcAft>
                <a:spcPts val="0"/>
              </a:spcAft>
              <a:buSzPts val="1400"/>
              <a:buChar char="•"/>
              <a:defRPr sz="2667">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0427950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2A1FA83-D63F-4D61-B738-7FDA4EB1ACA3}"/>
              </a:ext>
            </a:extLst>
          </p:cNvPr>
          <p:cNvSpPr>
            <a:spLocks noGrp="1"/>
          </p:cNvSpPr>
          <p:nvPr>
            <p:ph type="title"/>
          </p:nvPr>
        </p:nvSpPr>
        <p:spPr/>
        <p:txBody>
          <a:bodyPr/>
          <a:lstStyle/>
          <a:p>
            <a:r>
              <a:rPr lang="en-US"/>
              <a:t>Click to edit Master title style</a:t>
            </a:r>
          </a:p>
        </p:txBody>
      </p:sp>
      <p:sp>
        <p:nvSpPr>
          <p:cNvPr id="8" name="Slide Number Placeholder 7">
            <a:extLst>
              <a:ext uri="{FF2B5EF4-FFF2-40B4-BE49-F238E27FC236}">
                <a16:creationId xmlns:a16="http://schemas.microsoft.com/office/drawing/2014/main" id="{7D8FBB59-A15B-435E-AE92-B888687DC148}"/>
              </a:ext>
            </a:extLst>
          </p:cNvPr>
          <p:cNvSpPr>
            <a:spLocks noGrp="1"/>
          </p:cNvSpPr>
          <p:nvPr>
            <p:ph type="sldNum" sz="quarter" idx="10"/>
          </p:nvPr>
        </p:nvSpPr>
        <p:spPr>
          <a:xfrm>
            <a:off x="11661398" y="393569"/>
            <a:ext cx="136256" cy="123111"/>
          </a:xfrm>
        </p:spPr>
        <p:txBody>
          <a:bodyPr/>
          <a:lstStyle/>
          <a:p>
            <a:fld id="{633A28A4-0F99-419C-85AB-333BD5AF1C6C}" type="slidenum">
              <a:rPr lang="en-US" smtClean="0"/>
              <a:pPr/>
              <a:t>‹#›</a:t>
            </a:fld>
            <a:endParaRPr lang="en-US"/>
          </a:p>
        </p:txBody>
      </p:sp>
      <p:sp>
        <p:nvSpPr>
          <p:cNvPr id="10" name="Text Placeholder 9">
            <a:extLst>
              <a:ext uri="{FF2B5EF4-FFF2-40B4-BE49-F238E27FC236}">
                <a16:creationId xmlns:a16="http://schemas.microsoft.com/office/drawing/2014/main" id="{4EE1021A-E5A2-4AA9-AB64-936E8CC7F0DB}"/>
              </a:ext>
            </a:extLst>
          </p:cNvPr>
          <p:cNvSpPr>
            <a:spLocks noGrp="1"/>
          </p:cNvSpPr>
          <p:nvPr>
            <p:ph type="body" sz="quarter" idx="11"/>
          </p:nvPr>
        </p:nvSpPr>
        <p:spPr>
          <a:xfrm>
            <a:off x="0" y="1295400"/>
            <a:ext cx="12192000" cy="5562600"/>
          </a:xfrm>
        </p:spPr>
        <p:txBody>
          <a:bodyPr>
            <a:noAutofit/>
          </a:body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813323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2A1FA83-D63F-4D61-B738-7FDA4EB1ACA3}"/>
              </a:ext>
            </a:extLst>
          </p:cNvPr>
          <p:cNvSpPr>
            <a:spLocks noGrp="1"/>
          </p:cNvSpPr>
          <p:nvPr>
            <p:ph type="title"/>
          </p:nvPr>
        </p:nvSpPr>
        <p:spPr/>
        <p:txBody>
          <a:bodyPr/>
          <a:lstStyle/>
          <a:p>
            <a:r>
              <a:rPr lang="en-US"/>
              <a:t>Click to edit Master title style</a:t>
            </a:r>
          </a:p>
        </p:txBody>
      </p:sp>
      <p:sp>
        <p:nvSpPr>
          <p:cNvPr id="8" name="Slide Number Placeholder 7">
            <a:extLst>
              <a:ext uri="{FF2B5EF4-FFF2-40B4-BE49-F238E27FC236}">
                <a16:creationId xmlns:a16="http://schemas.microsoft.com/office/drawing/2014/main" id="{7D8FBB59-A15B-435E-AE92-B888687DC148}"/>
              </a:ext>
            </a:extLst>
          </p:cNvPr>
          <p:cNvSpPr>
            <a:spLocks noGrp="1"/>
          </p:cNvSpPr>
          <p:nvPr>
            <p:ph type="sldNum" sz="quarter" idx="10"/>
          </p:nvPr>
        </p:nvSpPr>
        <p:spPr>
          <a:xfrm>
            <a:off x="11661398" y="393569"/>
            <a:ext cx="136256" cy="123111"/>
          </a:xfrm>
        </p:spPr>
        <p:txBody>
          <a:bodyPr/>
          <a:lstStyle/>
          <a:p>
            <a:fld id="{633A28A4-0F99-419C-85AB-333BD5AF1C6C}" type="slidenum">
              <a:rPr lang="en-US" smtClean="0"/>
              <a:pPr/>
              <a:t>‹#›</a:t>
            </a:fld>
            <a:endParaRPr lang="en-US"/>
          </a:p>
        </p:txBody>
      </p:sp>
      <p:sp>
        <p:nvSpPr>
          <p:cNvPr id="10" name="Text Placeholder 9">
            <a:extLst>
              <a:ext uri="{FF2B5EF4-FFF2-40B4-BE49-F238E27FC236}">
                <a16:creationId xmlns:a16="http://schemas.microsoft.com/office/drawing/2014/main" id="{4EE1021A-E5A2-4AA9-AB64-936E8CC7F0DB}"/>
              </a:ext>
            </a:extLst>
          </p:cNvPr>
          <p:cNvSpPr>
            <a:spLocks noGrp="1"/>
          </p:cNvSpPr>
          <p:nvPr>
            <p:ph type="body" sz="quarter" idx="11"/>
          </p:nvPr>
        </p:nvSpPr>
        <p:spPr>
          <a:xfrm>
            <a:off x="0" y="1295400"/>
            <a:ext cx="12192000" cy="5562600"/>
          </a:xfrm>
        </p:spPr>
        <p:txBody>
          <a:bodyPr>
            <a:noAutofit/>
          </a:body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925698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357165-AB25-4ED6-8558-A08280178AB4}"/>
              </a:ext>
            </a:extLst>
          </p:cNvPr>
          <p:cNvSpPr>
            <a:spLocks noGrp="1"/>
          </p:cNvSpPr>
          <p:nvPr>
            <p:ph type="title"/>
          </p:nvPr>
        </p:nvSpPr>
        <p:spPr/>
        <p:txBody>
          <a:bodyPr/>
          <a:lstStyle/>
          <a:p>
            <a:r>
              <a:rPr lang="en-US" dirty="0"/>
              <a:t>Click to edit Master title style</a:t>
            </a:r>
          </a:p>
        </p:txBody>
      </p:sp>
      <p:sp>
        <p:nvSpPr>
          <p:cNvPr id="9" name="Slide Number Placeholder 8">
            <a:extLst>
              <a:ext uri="{FF2B5EF4-FFF2-40B4-BE49-F238E27FC236}">
                <a16:creationId xmlns:a16="http://schemas.microsoft.com/office/drawing/2014/main" id="{B5957991-383D-4C00-9E1A-7180126C5DF3}"/>
              </a:ext>
            </a:extLst>
          </p:cNvPr>
          <p:cNvSpPr>
            <a:spLocks noGrp="1"/>
          </p:cNvSpPr>
          <p:nvPr>
            <p:ph type="sldNum" sz="quarter" idx="10"/>
          </p:nvPr>
        </p:nvSpPr>
        <p:spPr>
          <a:xfrm>
            <a:off x="11661398" y="393569"/>
            <a:ext cx="136256" cy="123111"/>
          </a:xfrm>
        </p:spPr>
        <p:txBody>
          <a:bodyPr/>
          <a:lstStyle/>
          <a:p>
            <a:fld id="{633A28A4-0F99-419C-85AB-333BD5AF1C6C}" type="slidenum">
              <a:rPr lang="en-US" smtClean="0"/>
              <a:pPr/>
              <a:t>‹#›</a:t>
            </a:fld>
            <a:endParaRPr lang="en-US"/>
          </a:p>
        </p:txBody>
      </p:sp>
    </p:spTree>
    <p:extLst>
      <p:ext uri="{BB962C8B-B14F-4D97-AF65-F5344CB8AC3E}">
        <p14:creationId xmlns:p14="http://schemas.microsoft.com/office/powerpoint/2010/main" val="15547560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wth Headline and Content">
  <p:cSld name="1_Title wth Headline and Content">
    <p:spTree>
      <p:nvGrpSpPr>
        <p:cNvPr id="1" name="Shape 46"/>
        <p:cNvGrpSpPr/>
        <p:nvPr/>
      </p:nvGrpSpPr>
      <p:grpSpPr>
        <a:xfrm>
          <a:off x="0" y="0"/>
          <a:ext cx="0" cy="0"/>
          <a:chOff x="0" y="0"/>
          <a:chExt cx="0" cy="0"/>
        </a:xfrm>
      </p:grpSpPr>
      <p:sp>
        <p:nvSpPr>
          <p:cNvPr id="47" name="Google Shape;47;p28"/>
          <p:cNvSpPr txBox="1">
            <a:spLocks noGrp="1"/>
          </p:cNvSpPr>
          <p:nvPr>
            <p:ph type="title"/>
          </p:nvPr>
        </p:nvSpPr>
        <p:spPr>
          <a:xfrm>
            <a:off x="609600" y="387149"/>
            <a:ext cx="10698480"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28"/>
          <p:cNvSpPr txBox="1">
            <a:spLocks noGrp="1"/>
          </p:cNvSpPr>
          <p:nvPr>
            <p:ph type="sldNum" idx="12"/>
          </p:nvPr>
        </p:nvSpPr>
        <p:spPr>
          <a:xfrm>
            <a:off x="11661399" y="393570"/>
            <a:ext cx="136256" cy="123111"/>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
        <p:nvSpPr>
          <p:cNvPr id="49" name="Google Shape;49;p28"/>
          <p:cNvSpPr txBox="1">
            <a:spLocks noGrp="1"/>
          </p:cNvSpPr>
          <p:nvPr>
            <p:ph type="body" idx="1"/>
          </p:nvPr>
        </p:nvSpPr>
        <p:spPr>
          <a:xfrm>
            <a:off x="0" y="1219200"/>
            <a:ext cx="12192000" cy="457200"/>
          </a:xfrm>
          <a:prstGeom prst="rect">
            <a:avLst/>
          </a:prstGeom>
          <a:noFill/>
          <a:ln>
            <a:noFill/>
          </a:ln>
        </p:spPr>
        <p:txBody>
          <a:bodyPr spcFirstLastPara="1" wrap="square" lIns="0" tIns="0" rIns="0" bIns="0" anchor="t" anchorCtr="0"/>
          <a:lstStyle>
            <a:lvl1pPr marL="457182" lvl="0" indent="-342886" algn="l">
              <a:lnSpc>
                <a:spcPct val="120000"/>
              </a:lnSpc>
              <a:spcBef>
                <a:spcPts val="1200"/>
              </a:spcBef>
              <a:spcAft>
                <a:spcPts val="0"/>
              </a:spcAft>
              <a:buSzPts val="1800"/>
              <a:buChar char="•"/>
              <a:defRPr/>
            </a:lvl1pPr>
            <a:lvl2pPr marL="914363" lvl="1" indent="-342886" algn="l">
              <a:lnSpc>
                <a:spcPct val="120000"/>
              </a:lnSpc>
              <a:spcBef>
                <a:spcPts val="600"/>
              </a:spcBef>
              <a:spcAft>
                <a:spcPts val="0"/>
              </a:spcAft>
              <a:buClr>
                <a:schemeClr val="dk2"/>
              </a:buClr>
              <a:buSzPts val="1800"/>
              <a:buChar char="–"/>
              <a:defRPr/>
            </a:lvl2pPr>
            <a:lvl3pPr marL="1371545" lvl="2" indent="-342886" algn="l">
              <a:lnSpc>
                <a:spcPct val="120000"/>
              </a:lnSpc>
              <a:spcBef>
                <a:spcPts val="600"/>
              </a:spcBef>
              <a:spcAft>
                <a:spcPts val="0"/>
              </a:spcAft>
              <a:buClr>
                <a:schemeClr val="dk2"/>
              </a:buClr>
              <a:buSzPts val="1800"/>
              <a:buChar char="▪"/>
              <a:defRPr/>
            </a:lvl3pPr>
            <a:lvl4pPr marL="1828727" lvl="3" indent="-342886" algn="l">
              <a:lnSpc>
                <a:spcPct val="120000"/>
              </a:lnSpc>
              <a:spcBef>
                <a:spcPts val="600"/>
              </a:spcBef>
              <a:spcAft>
                <a:spcPts val="0"/>
              </a:spcAft>
              <a:buClr>
                <a:schemeClr val="dk2"/>
              </a:buClr>
              <a:buSzPts val="1800"/>
              <a:buChar char="o"/>
              <a:defRPr/>
            </a:lvl4pPr>
            <a:lvl5pPr marL="2285909" lvl="4" indent="-342886" algn="l">
              <a:lnSpc>
                <a:spcPct val="120000"/>
              </a:lnSpc>
              <a:spcBef>
                <a:spcPts val="600"/>
              </a:spcBef>
              <a:spcAft>
                <a:spcPts val="0"/>
              </a:spcAft>
              <a:buClr>
                <a:schemeClr val="dk2"/>
              </a:buClr>
              <a:buSzPts val="1800"/>
              <a:buChar char="⮚"/>
              <a:defRPr/>
            </a:lvl5pPr>
            <a:lvl6pPr marL="2743090" lvl="5" indent="-342886" algn="l">
              <a:lnSpc>
                <a:spcPct val="90000"/>
              </a:lnSpc>
              <a:spcBef>
                <a:spcPts val="500"/>
              </a:spcBef>
              <a:spcAft>
                <a:spcPts val="0"/>
              </a:spcAft>
              <a:buClr>
                <a:schemeClr val="dk1"/>
              </a:buClr>
              <a:buSzPts val="1800"/>
              <a:buChar char="•"/>
              <a:defRPr/>
            </a:lvl6pPr>
            <a:lvl7pPr marL="3200272" lvl="6" indent="-342886" algn="l">
              <a:lnSpc>
                <a:spcPct val="90000"/>
              </a:lnSpc>
              <a:spcBef>
                <a:spcPts val="500"/>
              </a:spcBef>
              <a:spcAft>
                <a:spcPts val="0"/>
              </a:spcAft>
              <a:buClr>
                <a:schemeClr val="dk1"/>
              </a:buClr>
              <a:buSzPts val="1800"/>
              <a:buChar char="•"/>
              <a:defRPr/>
            </a:lvl7pPr>
            <a:lvl8pPr marL="3657454" lvl="7" indent="-342886" algn="l">
              <a:lnSpc>
                <a:spcPct val="90000"/>
              </a:lnSpc>
              <a:spcBef>
                <a:spcPts val="500"/>
              </a:spcBef>
              <a:spcAft>
                <a:spcPts val="0"/>
              </a:spcAft>
              <a:buClr>
                <a:schemeClr val="dk1"/>
              </a:buClr>
              <a:buSzPts val="1800"/>
              <a:buChar char="•"/>
              <a:defRPr/>
            </a:lvl8pPr>
            <a:lvl9pPr marL="4114635" lvl="8" indent="-342886" algn="l">
              <a:lnSpc>
                <a:spcPct val="90000"/>
              </a:lnSpc>
              <a:spcBef>
                <a:spcPts val="500"/>
              </a:spcBef>
              <a:spcAft>
                <a:spcPts val="0"/>
              </a:spcAft>
              <a:buClr>
                <a:schemeClr val="dk1"/>
              </a:buClr>
              <a:buSzPts val="1800"/>
              <a:buChar char="•"/>
              <a:defRPr/>
            </a:lvl9pPr>
          </a:lstStyle>
          <a:p>
            <a:endParaRPr/>
          </a:p>
        </p:txBody>
      </p:sp>
      <p:sp>
        <p:nvSpPr>
          <p:cNvPr id="50" name="Google Shape;50;p28"/>
          <p:cNvSpPr txBox="1">
            <a:spLocks noGrp="1"/>
          </p:cNvSpPr>
          <p:nvPr>
            <p:ph type="body" idx="2"/>
          </p:nvPr>
        </p:nvSpPr>
        <p:spPr>
          <a:xfrm>
            <a:off x="0" y="1828800"/>
            <a:ext cx="12192000" cy="4191000"/>
          </a:xfrm>
          <a:prstGeom prst="rect">
            <a:avLst/>
          </a:prstGeom>
          <a:noFill/>
          <a:ln>
            <a:noFill/>
          </a:ln>
        </p:spPr>
        <p:txBody>
          <a:bodyPr spcFirstLastPara="1" wrap="square" lIns="0" tIns="0" rIns="0" bIns="0" anchor="t" anchorCtr="0"/>
          <a:lstStyle>
            <a:lvl1pPr marL="457182" lvl="0" indent="-342886" algn="l">
              <a:lnSpc>
                <a:spcPct val="120000"/>
              </a:lnSpc>
              <a:spcBef>
                <a:spcPts val="1200"/>
              </a:spcBef>
              <a:spcAft>
                <a:spcPts val="0"/>
              </a:spcAft>
              <a:buSzPts val="1800"/>
              <a:buChar char="•"/>
              <a:defRPr/>
            </a:lvl1pPr>
            <a:lvl2pPr marL="914363" lvl="1" indent="-228591" algn="l">
              <a:lnSpc>
                <a:spcPct val="120000"/>
              </a:lnSpc>
              <a:spcBef>
                <a:spcPts val="600"/>
              </a:spcBef>
              <a:spcAft>
                <a:spcPts val="0"/>
              </a:spcAft>
              <a:buClr>
                <a:schemeClr val="dk2"/>
              </a:buClr>
              <a:buSzPts val="1400"/>
              <a:buNone/>
              <a:defRPr/>
            </a:lvl2pPr>
            <a:lvl3pPr marL="1371545" lvl="2" indent="-342886" algn="l">
              <a:lnSpc>
                <a:spcPct val="120000"/>
              </a:lnSpc>
              <a:spcBef>
                <a:spcPts val="600"/>
              </a:spcBef>
              <a:spcAft>
                <a:spcPts val="0"/>
              </a:spcAft>
              <a:buClr>
                <a:schemeClr val="dk2"/>
              </a:buClr>
              <a:buSzPts val="1800"/>
              <a:buChar char="▪"/>
              <a:defRPr/>
            </a:lvl3pPr>
            <a:lvl4pPr marL="1828727" lvl="3" indent="-342886" algn="l">
              <a:lnSpc>
                <a:spcPct val="120000"/>
              </a:lnSpc>
              <a:spcBef>
                <a:spcPts val="600"/>
              </a:spcBef>
              <a:spcAft>
                <a:spcPts val="0"/>
              </a:spcAft>
              <a:buClr>
                <a:schemeClr val="dk2"/>
              </a:buClr>
              <a:buSzPts val="1800"/>
              <a:buChar char="o"/>
              <a:defRPr/>
            </a:lvl4pPr>
            <a:lvl5pPr marL="2285909" lvl="4" indent="-342886" algn="l">
              <a:lnSpc>
                <a:spcPct val="120000"/>
              </a:lnSpc>
              <a:spcBef>
                <a:spcPts val="600"/>
              </a:spcBef>
              <a:spcAft>
                <a:spcPts val="0"/>
              </a:spcAft>
              <a:buClr>
                <a:schemeClr val="dk2"/>
              </a:buClr>
              <a:buSzPts val="1800"/>
              <a:buChar char="⮚"/>
              <a:defRPr/>
            </a:lvl5pPr>
            <a:lvl6pPr marL="2743090" lvl="5" indent="-342886" algn="l">
              <a:lnSpc>
                <a:spcPct val="90000"/>
              </a:lnSpc>
              <a:spcBef>
                <a:spcPts val="500"/>
              </a:spcBef>
              <a:spcAft>
                <a:spcPts val="0"/>
              </a:spcAft>
              <a:buClr>
                <a:schemeClr val="dk1"/>
              </a:buClr>
              <a:buSzPts val="1800"/>
              <a:buChar char="•"/>
              <a:defRPr/>
            </a:lvl6pPr>
            <a:lvl7pPr marL="3200272" lvl="6" indent="-342886" algn="l">
              <a:lnSpc>
                <a:spcPct val="90000"/>
              </a:lnSpc>
              <a:spcBef>
                <a:spcPts val="500"/>
              </a:spcBef>
              <a:spcAft>
                <a:spcPts val="0"/>
              </a:spcAft>
              <a:buClr>
                <a:schemeClr val="dk1"/>
              </a:buClr>
              <a:buSzPts val="1800"/>
              <a:buChar char="•"/>
              <a:defRPr/>
            </a:lvl7pPr>
            <a:lvl8pPr marL="3657454" lvl="7" indent="-342886" algn="l">
              <a:lnSpc>
                <a:spcPct val="90000"/>
              </a:lnSpc>
              <a:spcBef>
                <a:spcPts val="500"/>
              </a:spcBef>
              <a:spcAft>
                <a:spcPts val="0"/>
              </a:spcAft>
              <a:buClr>
                <a:schemeClr val="dk1"/>
              </a:buClr>
              <a:buSzPts val="1800"/>
              <a:buChar char="•"/>
              <a:defRPr/>
            </a:lvl8pPr>
            <a:lvl9pPr marL="4114635" lvl="8" indent="-342886"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020843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
  <p:cSld name="1_Title only ">
    <p:spTree>
      <p:nvGrpSpPr>
        <p:cNvPr id="1" name="Shape 29"/>
        <p:cNvGrpSpPr/>
        <p:nvPr/>
      </p:nvGrpSpPr>
      <p:grpSpPr>
        <a:xfrm>
          <a:off x="0" y="0"/>
          <a:ext cx="0" cy="0"/>
          <a:chOff x="0" y="0"/>
          <a:chExt cx="0" cy="0"/>
        </a:xfrm>
      </p:grpSpPr>
      <p:sp>
        <p:nvSpPr>
          <p:cNvPr id="30" name="Google Shape;30;p82"/>
          <p:cNvSpPr txBox="1">
            <a:spLocks noGrp="1"/>
          </p:cNvSpPr>
          <p:nvPr>
            <p:ph type="title"/>
          </p:nvPr>
        </p:nvSpPr>
        <p:spPr>
          <a:xfrm>
            <a:off x="609600" y="387149"/>
            <a:ext cx="10698480" cy="61555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2"/>
          <p:cNvSpPr txBox="1">
            <a:spLocks noGrp="1"/>
          </p:cNvSpPr>
          <p:nvPr>
            <p:ph type="ftr" idx="11"/>
          </p:nvPr>
        </p:nvSpPr>
        <p:spPr>
          <a:xfrm>
            <a:off x="609601" y="6339246"/>
            <a:ext cx="3632405" cy="123111"/>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2"/>
          <p:cNvSpPr txBox="1">
            <a:spLocks noGrp="1"/>
          </p:cNvSpPr>
          <p:nvPr>
            <p:ph type="sldNum" idx="12"/>
          </p:nvPr>
        </p:nvSpPr>
        <p:spPr>
          <a:xfrm>
            <a:off x="11602089" y="393570"/>
            <a:ext cx="195566" cy="123111"/>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2"/>
                </a:solidFill>
                <a:latin typeface="Arial"/>
                <a:ea typeface="Arial"/>
                <a:cs typeface="Arial"/>
                <a:sym typeface="Arial"/>
              </a:defRPr>
            </a:lvl9pPr>
          </a:lstStyle>
          <a:p>
            <a:r>
              <a:rPr lang="en-US"/>
              <a:t>| </a:t>
            </a:r>
            <a:fld id="{00000000-1234-1234-1234-123412341234}" type="slidenum">
              <a:rPr lang="en-US" smtClean="0"/>
              <a:pPr/>
              <a:t>‹#›</a:t>
            </a:fld>
            <a:endParaRPr/>
          </a:p>
        </p:txBody>
      </p:sp>
      <p:sp>
        <p:nvSpPr>
          <p:cNvPr id="5" name="Google Shape;14;p1">
            <a:extLst>
              <a:ext uri="{FF2B5EF4-FFF2-40B4-BE49-F238E27FC236}">
                <a16:creationId xmlns:a16="http://schemas.microsoft.com/office/drawing/2014/main" id="{B89D6288-2A0C-4D89-B7A0-46D796715066}"/>
              </a:ext>
            </a:extLst>
          </p:cNvPr>
          <p:cNvSpPr/>
          <p:nvPr userDrawn="1"/>
        </p:nvSpPr>
        <p:spPr>
          <a:xfrm>
            <a:off x="0" y="-1"/>
            <a:ext cx="12192000" cy="127001"/>
          </a:xfrm>
          <a:prstGeom prst="rect">
            <a:avLst/>
          </a:prstGeom>
          <a:gradFill>
            <a:gsLst>
              <a:gs pos="0">
                <a:schemeClr val="accent3"/>
              </a:gs>
              <a:gs pos="50000">
                <a:schemeClr val="accent5"/>
              </a:gs>
              <a:gs pos="100000">
                <a:schemeClr val="lt2"/>
              </a:gs>
            </a:gsLst>
            <a:lin ang="0" scaled="0"/>
          </a:gradFill>
          <a:ln>
            <a:solidFill>
              <a:srgbClr val="33CCCC"/>
            </a:solidFill>
          </a:ln>
        </p:spPr>
        <p:txBody>
          <a:bodyPr spcFirstLastPara="1" wrap="square" lIns="0" tIns="0" rIns="0" bIns="0" anchor="ctr" anchorCtr="0">
            <a:noAutofit/>
          </a:bodyPr>
          <a:lstStyle/>
          <a:p>
            <a:pPr marL="0" marR="0" lvl="0" indent="0" algn="ctr" rtl="0">
              <a:spcBef>
                <a:spcPts val="0"/>
              </a:spcBef>
              <a:spcAft>
                <a:spcPts val="0"/>
              </a:spcAft>
              <a:buNone/>
            </a:pPr>
            <a:endParaRPr sz="15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644066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Agenda slide</a:t>
            </a:r>
          </a:p>
        </p:txBody>
      </p:sp>
      <p:sp>
        <p:nvSpPr>
          <p:cNvPr id="3" name="Footer Placeholder 2"/>
          <p:cNvSpPr>
            <a:spLocks noGrp="1"/>
          </p:cNvSpPr>
          <p:nvPr>
            <p:ph type="ftr" sz="quarter" idx="10"/>
          </p:nvPr>
        </p:nvSpPr>
        <p:spPr/>
        <p:txBody>
          <a:bodyPr/>
          <a:lstStyle/>
          <a:p>
            <a:r>
              <a:rPr lang="en-US"/>
              <a:t>Title of Presentation | Confidential</a:t>
            </a:r>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a:p>
        </p:txBody>
      </p:sp>
      <p:sp>
        <p:nvSpPr>
          <p:cNvPr id="5" name="Text Placeholder 21"/>
          <p:cNvSpPr>
            <a:spLocks noGrp="1"/>
          </p:cNvSpPr>
          <p:nvPr>
            <p:ph type="body" sz="quarter" idx="12" hasCustomPrompt="1"/>
          </p:nvPr>
        </p:nvSpPr>
        <p:spPr>
          <a:xfrm>
            <a:off x="609600" y="1371600"/>
            <a:ext cx="914400" cy="914400"/>
          </a:xfrm>
        </p:spPr>
        <p:txBody>
          <a:bodyPr anchor="ctr"/>
          <a:lstStyle>
            <a:lvl1pPr marL="0" indent="0" algn="ctr">
              <a:lnSpc>
                <a:spcPct val="100000"/>
              </a:lnSpc>
              <a:buNone/>
              <a:defRPr sz="5400">
                <a:solidFill>
                  <a:schemeClr val="accent1"/>
                </a:solidFill>
                <a:latin typeface="+mj-lt"/>
              </a:defRPr>
            </a:lvl1pPr>
          </a:lstStyle>
          <a:p>
            <a:pPr lvl="0"/>
            <a:r>
              <a:rPr lang="en-US"/>
              <a:t>1</a:t>
            </a:r>
          </a:p>
        </p:txBody>
      </p:sp>
      <p:sp>
        <p:nvSpPr>
          <p:cNvPr id="6" name="Text Placeholder 31"/>
          <p:cNvSpPr>
            <a:spLocks noGrp="1"/>
          </p:cNvSpPr>
          <p:nvPr>
            <p:ph type="body" sz="quarter" idx="17"/>
          </p:nvPr>
        </p:nvSpPr>
        <p:spPr>
          <a:xfrm>
            <a:off x="1809750" y="1371600"/>
            <a:ext cx="3638550" cy="914400"/>
          </a:xfrm>
        </p:spPr>
        <p:txBody>
          <a:bodyPr anchor="ctr"/>
          <a:lstStyle>
            <a:lvl1pPr marL="0" indent="0">
              <a:lnSpc>
                <a:spcPct val="100000"/>
              </a:lnSpc>
              <a:buNone/>
              <a:defRPr sz="2000">
                <a:solidFill>
                  <a:schemeClr val="tx1"/>
                </a:solidFill>
              </a:defRPr>
            </a:lvl1pPr>
          </a:lstStyle>
          <a:p>
            <a:pPr lvl="0"/>
            <a:r>
              <a:rPr lang="en-US"/>
              <a:t>Click to edit Master text styles</a:t>
            </a:r>
          </a:p>
        </p:txBody>
      </p:sp>
      <p:sp>
        <p:nvSpPr>
          <p:cNvPr id="7" name="Text Placeholder 21"/>
          <p:cNvSpPr>
            <a:spLocks noGrp="1"/>
          </p:cNvSpPr>
          <p:nvPr>
            <p:ph type="body" sz="quarter" idx="18" hasCustomPrompt="1"/>
          </p:nvPr>
        </p:nvSpPr>
        <p:spPr>
          <a:xfrm>
            <a:off x="6469380" y="1371600"/>
            <a:ext cx="914400" cy="914400"/>
          </a:xfrm>
        </p:spPr>
        <p:txBody>
          <a:bodyPr anchor="ctr"/>
          <a:lstStyle>
            <a:lvl1pPr marL="0" indent="0" algn="ctr">
              <a:lnSpc>
                <a:spcPct val="100000"/>
              </a:lnSpc>
              <a:buNone/>
              <a:defRPr sz="5400">
                <a:solidFill>
                  <a:schemeClr val="accent1"/>
                </a:solidFill>
                <a:latin typeface="+mj-lt"/>
              </a:defRPr>
            </a:lvl1pPr>
          </a:lstStyle>
          <a:p>
            <a:pPr lvl="0"/>
            <a:r>
              <a:rPr lang="en-US"/>
              <a:t>5</a:t>
            </a:r>
          </a:p>
        </p:txBody>
      </p:sp>
      <p:sp>
        <p:nvSpPr>
          <p:cNvPr id="8" name="Text Placeholder 31"/>
          <p:cNvSpPr>
            <a:spLocks noGrp="1"/>
          </p:cNvSpPr>
          <p:nvPr>
            <p:ph type="body" sz="quarter" idx="19"/>
          </p:nvPr>
        </p:nvSpPr>
        <p:spPr>
          <a:xfrm>
            <a:off x="7669530" y="1371600"/>
            <a:ext cx="3638550" cy="914400"/>
          </a:xfrm>
        </p:spPr>
        <p:txBody>
          <a:bodyPr anchor="ctr"/>
          <a:lstStyle>
            <a:lvl1pPr marL="0" indent="0">
              <a:lnSpc>
                <a:spcPct val="100000"/>
              </a:lnSpc>
              <a:buNone/>
              <a:defRPr sz="2000">
                <a:solidFill>
                  <a:schemeClr val="tx1"/>
                </a:solidFill>
              </a:defRPr>
            </a:lvl1pPr>
          </a:lstStyle>
          <a:p>
            <a:pPr lvl="0"/>
            <a:r>
              <a:rPr lang="en-US"/>
              <a:t>Click to edit Master text styles</a:t>
            </a:r>
          </a:p>
        </p:txBody>
      </p:sp>
      <p:sp>
        <p:nvSpPr>
          <p:cNvPr id="9" name="Text Placeholder 21"/>
          <p:cNvSpPr>
            <a:spLocks noGrp="1"/>
          </p:cNvSpPr>
          <p:nvPr>
            <p:ph type="body" sz="quarter" idx="20" hasCustomPrompt="1"/>
          </p:nvPr>
        </p:nvSpPr>
        <p:spPr>
          <a:xfrm>
            <a:off x="609600" y="2616799"/>
            <a:ext cx="914400" cy="914400"/>
          </a:xfrm>
        </p:spPr>
        <p:txBody>
          <a:bodyPr anchor="ctr"/>
          <a:lstStyle>
            <a:lvl1pPr marL="0" indent="0" algn="ctr">
              <a:lnSpc>
                <a:spcPct val="100000"/>
              </a:lnSpc>
              <a:buNone/>
              <a:defRPr sz="5400">
                <a:solidFill>
                  <a:schemeClr val="accent1"/>
                </a:solidFill>
                <a:latin typeface="+mj-lt"/>
              </a:defRPr>
            </a:lvl1pPr>
          </a:lstStyle>
          <a:p>
            <a:pPr lvl="0"/>
            <a:r>
              <a:rPr lang="en-US"/>
              <a:t>2</a:t>
            </a:r>
          </a:p>
        </p:txBody>
      </p:sp>
      <p:sp>
        <p:nvSpPr>
          <p:cNvPr id="10" name="Text Placeholder 31"/>
          <p:cNvSpPr>
            <a:spLocks noGrp="1"/>
          </p:cNvSpPr>
          <p:nvPr>
            <p:ph type="body" sz="quarter" idx="21"/>
          </p:nvPr>
        </p:nvSpPr>
        <p:spPr>
          <a:xfrm>
            <a:off x="1809750" y="2616799"/>
            <a:ext cx="3638550" cy="914400"/>
          </a:xfrm>
        </p:spPr>
        <p:txBody>
          <a:bodyPr anchor="ctr"/>
          <a:lstStyle>
            <a:lvl1pPr marL="0" indent="0">
              <a:lnSpc>
                <a:spcPct val="100000"/>
              </a:lnSpc>
              <a:buNone/>
              <a:defRPr sz="2000">
                <a:solidFill>
                  <a:schemeClr val="tx1"/>
                </a:solidFill>
              </a:defRPr>
            </a:lvl1pPr>
          </a:lstStyle>
          <a:p>
            <a:pPr lvl="0"/>
            <a:r>
              <a:rPr lang="en-US"/>
              <a:t>Click to edit Master text styles</a:t>
            </a:r>
          </a:p>
        </p:txBody>
      </p:sp>
      <p:sp>
        <p:nvSpPr>
          <p:cNvPr id="11" name="Text Placeholder 21"/>
          <p:cNvSpPr>
            <a:spLocks noGrp="1"/>
          </p:cNvSpPr>
          <p:nvPr>
            <p:ph type="body" sz="quarter" idx="22" hasCustomPrompt="1"/>
          </p:nvPr>
        </p:nvSpPr>
        <p:spPr>
          <a:xfrm>
            <a:off x="6469380" y="2616799"/>
            <a:ext cx="914400" cy="914400"/>
          </a:xfrm>
        </p:spPr>
        <p:txBody>
          <a:bodyPr anchor="ctr"/>
          <a:lstStyle>
            <a:lvl1pPr marL="0" indent="0" algn="ctr">
              <a:lnSpc>
                <a:spcPct val="100000"/>
              </a:lnSpc>
              <a:buNone/>
              <a:defRPr sz="5400">
                <a:solidFill>
                  <a:schemeClr val="accent1"/>
                </a:solidFill>
                <a:latin typeface="+mj-lt"/>
              </a:defRPr>
            </a:lvl1pPr>
          </a:lstStyle>
          <a:p>
            <a:pPr lvl="0"/>
            <a:r>
              <a:rPr lang="en-US"/>
              <a:t>6</a:t>
            </a:r>
          </a:p>
        </p:txBody>
      </p:sp>
      <p:sp>
        <p:nvSpPr>
          <p:cNvPr id="12" name="Text Placeholder 31"/>
          <p:cNvSpPr>
            <a:spLocks noGrp="1"/>
          </p:cNvSpPr>
          <p:nvPr>
            <p:ph type="body" sz="quarter" idx="23"/>
          </p:nvPr>
        </p:nvSpPr>
        <p:spPr>
          <a:xfrm>
            <a:off x="7669530" y="2616799"/>
            <a:ext cx="3638550" cy="914400"/>
          </a:xfrm>
        </p:spPr>
        <p:txBody>
          <a:bodyPr anchor="ctr"/>
          <a:lstStyle>
            <a:lvl1pPr marL="0" indent="0">
              <a:lnSpc>
                <a:spcPct val="100000"/>
              </a:lnSpc>
              <a:buNone/>
              <a:defRPr sz="2000">
                <a:solidFill>
                  <a:schemeClr val="tx1"/>
                </a:solidFill>
              </a:defRPr>
            </a:lvl1pPr>
          </a:lstStyle>
          <a:p>
            <a:pPr lvl="0"/>
            <a:r>
              <a:rPr lang="en-US"/>
              <a:t>Click to edit Master text styles</a:t>
            </a:r>
          </a:p>
        </p:txBody>
      </p:sp>
      <p:sp>
        <p:nvSpPr>
          <p:cNvPr id="13" name="Text Placeholder 21"/>
          <p:cNvSpPr>
            <a:spLocks noGrp="1"/>
          </p:cNvSpPr>
          <p:nvPr>
            <p:ph type="body" sz="quarter" idx="24" hasCustomPrompt="1"/>
          </p:nvPr>
        </p:nvSpPr>
        <p:spPr>
          <a:xfrm>
            <a:off x="609600" y="3861998"/>
            <a:ext cx="914400" cy="914400"/>
          </a:xfrm>
        </p:spPr>
        <p:txBody>
          <a:bodyPr anchor="ctr"/>
          <a:lstStyle>
            <a:lvl1pPr marL="0" indent="0" algn="ctr">
              <a:lnSpc>
                <a:spcPct val="100000"/>
              </a:lnSpc>
              <a:buNone/>
              <a:defRPr sz="5400">
                <a:solidFill>
                  <a:schemeClr val="accent1"/>
                </a:solidFill>
                <a:latin typeface="+mj-lt"/>
              </a:defRPr>
            </a:lvl1pPr>
          </a:lstStyle>
          <a:p>
            <a:pPr lvl="0"/>
            <a:r>
              <a:rPr lang="en-US"/>
              <a:t>3</a:t>
            </a:r>
          </a:p>
        </p:txBody>
      </p:sp>
      <p:sp>
        <p:nvSpPr>
          <p:cNvPr id="14" name="Text Placeholder 31"/>
          <p:cNvSpPr>
            <a:spLocks noGrp="1"/>
          </p:cNvSpPr>
          <p:nvPr>
            <p:ph type="body" sz="quarter" idx="25"/>
          </p:nvPr>
        </p:nvSpPr>
        <p:spPr>
          <a:xfrm>
            <a:off x="1809750" y="3861998"/>
            <a:ext cx="3638550" cy="914400"/>
          </a:xfrm>
        </p:spPr>
        <p:txBody>
          <a:bodyPr anchor="ctr"/>
          <a:lstStyle>
            <a:lvl1pPr marL="0" indent="0">
              <a:lnSpc>
                <a:spcPct val="100000"/>
              </a:lnSpc>
              <a:buNone/>
              <a:defRPr sz="2000">
                <a:solidFill>
                  <a:schemeClr val="tx1"/>
                </a:solidFill>
              </a:defRPr>
            </a:lvl1pPr>
          </a:lstStyle>
          <a:p>
            <a:pPr lvl="0"/>
            <a:r>
              <a:rPr lang="en-US"/>
              <a:t>Click to edit Master text styles</a:t>
            </a:r>
          </a:p>
        </p:txBody>
      </p:sp>
      <p:sp>
        <p:nvSpPr>
          <p:cNvPr id="15" name="Text Placeholder 21"/>
          <p:cNvSpPr>
            <a:spLocks noGrp="1"/>
          </p:cNvSpPr>
          <p:nvPr>
            <p:ph type="body" sz="quarter" idx="26" hasCustomPrompt="1"/>
          </p:nvPr>
        </p:nvSpPr>
        <p:spPr>
          <a:xfrm>
            <a:off x="6469380" y="3861998"/>
            <a:ext cx="914400" cy="914400"/>
          </a:xfrm>
        </p:spPr>
        <p:txBody>
          <a:bodyPr anchor="ctr"/>
          <a:lstStyle>
            <a:lvl1pPr marL="0" indent="0" algn="ctr">
              <a:lnSpc>
                <a:spcPct val="100000"/>
              </a:lnSpc>
              <a:buNone/>
              <a:defRPr sz="5400">
                <a:solidFill>
                  <a:schemeClr val="accent1"/>
                </a:solidFill>
                <a:latin typeface="+mj-lt"/>
              </a:defRPr>
            </a:lvl1pPr>
          </a:lstStyle>
          <a:p>
            <a:pPr lvl="0"/>
            <a:r>
              <a:rPr lang="en-US"/>
              <a:t>7</a:t>
            </a:r>
          </a:p>
        </p:txBody>
      </p:sp>
      <p:sp>
        <p:nvSpPr>
          <p:cNvPr id="16" name="Text Placeholder 31"/>
          <p:cNvSpPr>
            <a:spLocks noGrp="1"/>
          </p:cNvSpPr>
          <p:nvPr>
            <p:ph type="body" sz="quarter" idx="27"/>
          </p:nvPr>
        </p:nvSpPr>
        <p:spPr>
          <a:xfrm>
            <a:off x="7669530" y="3861998"/>
            <a:ext cx="3638550" cy="914400"/>
          </a:xfrm>
        </p:spPr>
        <p:txBody>
          <a:bodyPr anchor="ctr"/>
          <a:lstStyle>
            <a:lvl1pPr marL="0" indent="0">
              <a:lnSpc>
                <a:spcPct val="100000"/>
              </a:lnSpc>
              <a:buNone/>
              <a:defRPr sz="2000">
                <a:solidFill>
                  <a:schemeClr val="tx1"/>
                </a:solidFill>
              </a:defRPr>
            </a:lvl1pPr>
          </a:lstStyle>
          <a:p>
            <a:pPr lvl="0"/>
            <a:r>
              <a:rPr lang="en-US"/>
              <a:t>Click to edit Master text styles</a:t>
            </a:r>
          </a:p>
        </p:txBody>
      </p:sp>
      <p:sp>
        <p:nvSpPr>
          <p:cNvPr id="17" name="Text Placeholder 21"/>
          <p:cNvSpPr>
            <a:spLocks noGrp="1"/>
          </p:cNvSpPr>
          <p:nvPr>
            <p:ph type="body" sz="quarter" idx="28" hasCustomPrompt="1"/>
          </p:nvPr>
        </p:nvSpPr>
        <p:spPr>
          <a:xfrm>
            <a:off x="609600" y="5107197"/>
            <a:ext cx="914400" cy="914400"/>
          </a:xfrm>
        </p:spPr>
        <p:txBody>
          <a:bodyPr anchor="ctr"/>
          <a:lstStyle>
            <a:lvl1pPr marL="0" indent="0" algn="ctr">
              <a:lnSpc>
                <a:spcPct val="100000"/>
              </a:lnSpc>
              <a:buNone/>
              <a:defRPr sz="5400">
                <a:solidFill>
                  <a:schemeClr val="accent1"/>
                </a:solidFill>
                <a:latin typeface="+mj-lt"/>
              </a:defRPr>
            </a:lvl1pPr>
          </a:lstStyle>
          <a:p>
            <a:pPr lvl="0"/>
            <a:r>
              <a:rPr lang="en-US"/>
              <a:t>4</a:t>
            </a:r>
          </a:p>
        </p:txBody>
      </p:sp>
      <p:sp>
        <p:nvSpPr>
          <p:cNvPr id="18" name="Text Placeholder 31"/>
          <p:cNvSpPr>
            <a:spLocks noGrp="1"/>
          </p:cNvSpPr>
          <p:nvPr>
            <p:ph type="body" sz="quarter" idx="29"/>
          </p:nvPr>
        </p:nvSpPr>
        <p:spPr>
          <a:xfrm>
            <a:off x="1809750" y="5107197"/>
            <a:ext cx="3638550" cy="914400"/>
          </a:xfrm>
        </p:spPr>
        <p:txBody>
          <a:bodyPr anchor="ctr"/>
          <a:lstStyle>
            <a:lvl1pPr marL="0" indent="0">
              <a:lnSpc>
                <a:spcPct val="100000"/>
              </a:lnSpc>
              <a:buNone/>
              <a:defRPr sz="2000">
                <a:solidFill>
                  <a:schemeClr val="tx1"/>
                </a:solidFill>
              </a:defRPr>
            </a:lvl1pPr>
          </a:lstStyle>
          <a:p>
            <a:pPr lvl="0"/>
            <a:r>
              <a:rPr lang="en-US"/>
              <a:t>Click to edit Master text styles</a:t>
            </a:r>
          </a:p>
        </p:txBody>
      </p:sp>
      <p:sp>
        <p:nvSpPr>
          <p:cNvPr id="19" name="Text Placeholder 21"/>
          <p:cNvSpPr>
            <a:spLocks noGrp="1"/>
          </p:cNvSpPr>
          <p:nvPr>
            <p:ph type="body" sz="quarter" idx="30" hasCustomPrompt="1"/>
          </p:nvPr>
        </p:nvSpPr>
        <p:spPr>
          <a:xfrm>
            <a:off x="6469380" y="5107197"/>
            <a:ext cx="914400" cy="914400"/>
          </a:xfrm>
        </p:spPr>
        <p:txBody>
          <a:bodyPr anchor="ctr"/>
          <a:lstStyle>
            <a:lvl1pPr marL="0" indent="0" algn="ctr">
              <a:lnSpc>
                <a:spcPct val="100000"/>
              </a:lnSpc>
              <a:buNone/>
              <a:defRPr sz="5400">
                <a:solidFill>
                  <a:schemeClr val="accent1"/>
                </a:solidFill>
                <a:latin typeface="+mj-lt"/>
              </a:defRPr>
            </a:lvl1pPr>
          </a:lstStyle>
          <a:p>
            <a:pPr lvl="0"/>
            <a:r>
              <a:rPr lang="en-US"/>
              <a:t>8</a:t>
            </a:r>
          </a:p>
        </p:txBody>
      </p:sp>
      <p:sp>
        <p:nvSpPr>
          <p:cNvPr id="20" name="Text Placeholder 31"/>
          <p:cNvSpPr>
            <a:spLocks noGrp="1"/>
          </p:cNvSpPr>
          <p:nvPr>
            <p:ph type="body" sz="quarter" idx="31"/>
          </p:nvPr>
        </p:nvSpPr>
        <p:spPr>
          <a:xfrm>
            <a:off x="7669530" y="5107197"/>
            <a:ext cx="3638550" cy="914400"/>
          </a:xfrm>
        </p:spPr>
        <p:txBody>
          <a:bodyPr anchor="ctr"/>
          <a:lstStyle>
            <a:lvl1pPr marL="0" indent="0">
              <a:lnSpc>
                <a:spcPct val="100000"/>
              </a:lnSpc>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8100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ueGreen_Agenda">
    <p:spTree>
      <p:nvGrpSpPr>
        <p:cNvPr id="1" name=""/>
        <p:cNvGrpSpPr/>
        <p:nvPr/>
      </p:nvGrpSpPr>
      <p:grpSpPr>
        <a:xfrm>
          <a:off x="0" y="0"/>
          <a:ext cx="0" cy="0"/>
          <a:chOff x="0" y="0"/>
          <a:chExt cx="0" cy="0"/>
        </a:xfrm>
      </p:grpSpPr>
      <p:sp>
        <p:nvSpPr>
          <p:cNvPr id="20" name="Rectangle 19"/>
          <p:cNvSpPr/>
          <p:nvPr/>
        </p:nvSpPr>
        <p:spPr>
          <a:xfrm>
            <a:off x="-4132" y="0"/>
            <a:ext cx="5223832" cy="6858000"/>
          </a:xfrm>
          <a:prstGeom prst="rect">
            <a:avLst/>
          </a:prstGeom>
          <a:gradFill flip="none" rotWithShape="1">
            <a:gsLst>
              <a:gs pos="50000">
                <a:srgbClr val="5A906C"/>
              </a:gs>
              <a:gs pos="0">
                <a:schemeClr val="bg2"/>
              </a:gs>
              <a:gs pos="100000">
                <a:srgbClr val="B0D23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Title of Presentation | Confidential</a:t>
            </a:r>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a:p>
        </p:txBody>
      </p:sp>
      <p:grpSp>
        <p:nvGrpSpPr>
          <p:cNvPr id="5" name="Group 4">
            <a:extLst>
              <a:ext uri="{FF2B5EF4-FFF2-40B4-BE49-F238E27FC236}">
                <a16:creationId xmlns:a16="http://schemas.microsoft.com/office/drawing/2014/main" id="{F8BBCE42-BFBB-E546-A838-9E83EE260B73}"/>
              </a:ext>
            </a:extLst>
          </p:cNvPr>
          <p:cNvGrpSpPr>
            <a:grpSpLocks noChangeAspect="1"/>
          </p:cNvGrpSpPr>
          <p:nvPr/>
        </p:nvGrpSpPr>
        <p:grpSpPr>
          <a:xfrm>
            <a:off x="11236799" y="6273000"/>
            <a:ext cx="365289" cy="255600"/>
            <a:chOff x="6935788" y="3157538"/>
            <a:chExt cx="1136650" cy="795337"/>
          </a:xfrm>
          <a:solidFill>
            <a:srgbClr val="024DA1"/>
          </a:solidFill>
        </p:grpSpPr>
        <p:sp>
          <p:nvSpPr>
            <p:cNvPr id="6"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rgbClr val="AFD13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9" name="Title 18"/>
          <p:cNvSpPr>
            <a:spLocks noGrp="1"/>
          </p:cNvSpPr>
          <p:nvPr>
            <p:ph type="title" hasCustomPrompt="1"/>
          </p:nvPr>
        </p:nvSpPr>
        <p:spPr>
          <a:xfrm>
            <a:off x="609599" y="3121224"/>
            <a:ext cx="3632405" cy="615553"/>
          </a:xfrm>
        </p:spPr>
        <p:txBody>
          <a:bodyPr anchor="ctr"/>
          <a:lstStyle>
            <a:lvl1pPr>
              <a:defRPr>
                <a:solidFill>
                  <a:schemeClr val="bg1"/>
                </a:solidFill>
              </a:defRPr>
            </a:lvl1pPr>
          </a:lstStyle>
          <a:p>
            <a:r>
              <a:rPr lang="en-US"/>
              <a:t>Agenda slide</a:t>
            </a:r>
          </a:p>
        </p:txBody>
      </p:sp>
      <p:sp>
        <p:nvSpPr>
          <p:cNvPr id="22" name="Text Placeholder 21"/>
          <p:cNvSpPr>
            <a:spLocks noGrp="1"/>
          </p:cNvSpPr>
          <p:nvPr>
            <p:ph type="body" sz="quarter" idx="12" hasCustomPrompt="1"/>
          </p:nvPr>
        </p:nvSpPr>
        <p:spPr>
          <a:xfrm>
            <a:off x="5753100" y="762000"/>
            <a:ext cx="914400" cy="914400"/>
          </a:xfrm>
        </p:spPr>
        <p:txBody>
          <a:bodyPr anchor="ctr"/>
          <a:lstStyle>
            <a:lvl1pPr marL="0" indent="0" algn="ctr">
              <a:lnSpc>
                <a:spcPct val="100000"/>
              </a:lnSpc>
              <a:buNone/>
              <a:defRPr sz="5400">
                <a:solidFill>
                  <a:schemeClr val="accent1"/>
                </a:solidFill>
                <a:latin typeface="+mj-lt"/>
              </a:defRPr>
            </a:lvl1pPr>
          </a:lstStyle>
          <a:p>
            <a:pPr lvl="0"/>
            <a:r>
              <a:rPr lang="en-US"/>
              <a:t>1</a:t>
            </a:r>
          </a:p>
        </p:txBody>
      </p:sp>
      <p:sp>
        <p:nvSpPr>
          <p:cNvPr id="23" name="Text Placeholder 21"/>
          <p:cNvSpPr>
            <a:spLocks noGrp="1"/>
          </p:cNvSpPr>
          <p:nvPr>
            <p:ph type="body" sz="quarter" idx="13" hasCustomPrompt="1"/>
          </p:nvPr>
        </p:nvSpPr>
        <p:spPr>
          <a:xfrm>
            <a:off x="5753100" y="1866900"/>
            <a:ext cx="914400" cy="914400"/>
          </a:xfrm>
        </p:spPr>
        <p:txBody>
          <a:bodyPr anchor="ctr"/>
          <a:lstStyle>
            <a:lvl1pPr marL="0" indent="0" algn="ctr">
              <a:lnSpc>
                <a:spcPct val="100000"/>
              </a:lnSpc>
              <a:buNone/>
              <a:defRPr sz="5400">
                <a:solidFill>
                  <a:schemeClr val="accent1"/>
                </a:solidFill>
                <a:latin typeface="+mj-lt"/>
              </a:defRPr>
            </a:lvl1pPr>
          </a:lstStyle>
          <a:p>
            <a:pPr lvl="0"/>
            <a:r>
              <a:rPr lang="en-US"/>
              <a:t>2</a:t>
            </a:r>
          </a:p>
        </p:txBody>
      </p:sp>
      <p:sp>
        <p:nvSpPr>
          <p:cNvPr id="24" name="Text Placeholder 21"/>
          <p:cNvSpPr>
            <a:spLocks noGrp="1"/>
          </p:cNvSpPr>
          <p:nvPr>
            <p:ph type="body" sz="quarter" idx="14" hasCustomPrompt="1"/>
          </p:nvPr>
        </p:nvSpPr>
        <p:spPr>
          <a:xfrm>
            <a:off x="5753100" y="2971800"/>
            <a:ext cx="914400" cy="914400"/>
          </a:xfrm>
        </p:spPr>
        <p:txBody>
          <a:bodyPr anchor="ctr"/>
          <a:lstStyle>
            <a:lvl1pPr marL="0" indent="0" algn="ctr">
              <a:lnSpc>
                <a:spcPct val="100000"/>
              </a:lnSpc>
              <a:buNone/>
              <a:defRPr sz="5400">
                <a:solidFill>
                  <a:schemeClr val="accent1"/>
                </a:solidFill>
                <a:latin typeface="+mj-lt"/>
              </a:defRPr>
            </a:lvl1pPr>
          </a:lstStyle>
          <a:p>
            <a:pPr lvl="0"/>
            <a:r>
              <a:rPr lang="en-US"/>
              <a:t>3</a:t>
            </a:r>
          </a:p>
        </p:txBody>
      </p:sp>
      <p:sp>
        <p:nvSpPr>
          <p:cNvPr id="25" name="Text Placeholder 21"/>
          <p:cNvSpPr>
            <a:spLocks noGrp="1"/>
          </p:cNvSpPr>
          <p:nvPr>
            <p:ph type="body" sz="quarter" idx="15" hasCustomPrompt="1"/>
          </p:nvPr>
        </p:nvSpPr>
        <p:spPr>
          <a:xfrm>
            <a:off x="5753100" y="4076700"/>
            <a:ext cx="914400" cy="914400"/>
          </a:xfrm>
        </p:spPr>
        <p:txBody>
          <a:bodyPr anchor="ctr"/>
          <a:lstStyle>
            <a:lvl1pPr marL="0" indent="0" algn="ctr">
              <a:lnSpc>
                <a:spcPct val="100000"/>
              </a:lnSpc>
              <a:buNone/>
              <a:defRPr sz="5400">
                <a:solidFill>
                  <a:schemeClr val="accent1"/>
                </a:solidFill>
                <a:latin typeface="+mj-lt"/>
              </a:defRPr>
            </a:lvl1pPr>
          </a:lstStyle>
          <a:p>
            <a:pPr lvl="0"/>
            <a:r>
              <a:rPr lang="en-US"/>
              <a:t>4</a:t>
            </a:r>
          </a:p>
        </p:txBody>
      </p:sp>
      <p:sp>
        <p:nvSpPr>
          <p:cNvPr id="26" name="Text Placeholder 21"/>
          <p:cNvSpPr>
            <a:spLocks noGrp="1"/>
          </p:cNvSpPr>
          <p:nvPr>
            <p:ph type="body" sz="quarter" idx="16" hasCustomPrompt="1"/>
          </p:nvPr>
        </p:nvSpPr>
        <p:spPr>
          <a:xfrm>
            <a:off x="5753100" y="5181600"/>
            <a:ext cx="914400" cy="914400"/>
          </a:xfrm>
        </p:spPr>
        <p:txBody>
          <a:bodyPr anchor="ctr"/>
          <a:lstStyle>
            <a:lvl1pPr marL="0" indent="0" algn="ctr">
              <a:lnSpc>
                <a:spcPct val="100000"/>
              </a:lnSpc>
              <a:buNone/>
              <a:defRPr sz="5400">
                <a:solidFill>
                  <a:schemeClr val="accent1"/>
                </a:solidFill>
                <a:latin typeface="+mj-lt"/>
              </a:defRPr>
            </a:lvl1pPr>
          </a:lstStyle>
          <a:p>
            <a:pPr lvl="0"/>
            <a:r>
              <a:rPr lang="en-US"/>
              <a:t>5</a:t>
            </a:r>
          </a:p>
        </p:txBody>
      </p:sp>
      <p:sp>
        <p:nvSpPr>
          <p:cNvPr id="32" name="Text Placeholder 31"/>
          <p:cNvSpPr>
            <a:spLocks noGrp="1"/>
          </p:cNvSpPr>
          <p:nvPr>
            <p:ph type="body" sz="quarter" idx="17"/>
          </p:nvPr>
        </p:nvSpPr>
        <p:spPr>
          <a:xfrm>
            <a:off x="6953250" y="762000"/>
            <a:ext cx="4629150" cy="914400"/>
          </a:xfrm>
        </p:spPr>
        <p:txBody>
          <a:bodyPr anchor="ctr"/>
          <a:lstStyle>
            <a:lvl1pPr marL="0" indent="0">
              <a:lnSpc>
                <a:spcPct val="100000"/>
              </a:lnSpc>
              <a:buNone/>
              <a:defRPr sz="2000">
                <a:solidFill>
                  <a:schemeClr val="tx1"/>
                </a:solidFill>
              </a:defRPr>
            </a:lvl1pPr>
          </a:lstStyle>
          <a:p>
            <a:pPr lvl="0"/>
            <a:r>
              <a:rPr lang="en-US"/>
              <a:t>Click to edit Master text styles</a:t>
            </a:r>
          </a:p>
        </p:txBody>
      </p:sp>
      <p:sp>
        <p:nvSpPr>
          <p:cNvPr id="33" name="Text Placeholder 31"/>
          <p:cNvSpPr>
            <a:spLocks noGrp="1"/>
          </p:cNvSpPr>
          <p:nvPr>
            <p:ph type="body" sz="quarter" idx="18"/>
          </p:nvPr>
        </p:nvSpPr>
        <p:spPr>
          <a:xfrm>
            <a:off x="6953250" y="1866900"/>
            <a:ext cx="4629150" cy="914400"/>
          </a:xfrm>
        </p:spPr>
        <p:txBody>
          <a:bodyPr anchor="ctr"/>
          <a:lstStyle>
            <a:lvl1pPr marL="0" indent="0">
              <a:lnSpc>
                <a:spcPct val="100000"/>
              </a:lnSpc>
              <a:buNone/>
              <a:defRPr sz="2000">
                <a:solidFill>
                  <a:schemeClr val="tx1"/>
                </a:solidFill>
              </a:defRPr>
            </a:lvl1pPr>
          </a:lstStyle>
          <a:p>
            <a:pPr lvl="0"/>
            <a:r>
              <a:rPr lang="en-US"/>
              <a:t>Click to edit Master text styles</a:t>
            </a:r>
          </a:p>
        </p:txBody>
      </p:sp>
      <p:sp>
        <p:nvSpPr>
          <p:cNvPr id="34" name="Text Placeholder 31"/>
          <p:cNvSpPr>
            <a:spLocks noGrp="1"/>
          </p:cNvSpPr>
          <p:nvPr>
            <p:ph type="body" sz="quarter" idx="19"/>
          </p:nvPr>
        </p:nvSpPr>
        <p:spPr>
          <a:xfrm>
            <a:off x="6953250" y="2971800"/>
            <a:ext cx="4629150" cy="914400"/>
          </a:xfrm>
        </p:spPr>
        <p:txBody>
          <a:bodyPr anchor="ctr"/>
          <a:lstStyle>
            <a:lvl1pPr marL="0" indent="0">
              <a:lnSpc>
                <a:spcPct val="100000"/>
              </a:lnSpc>
              <a:buNone/>
              <a:defRPr sz="2000">
                <a:solidFill>
                  <a:schemeClr val="tx1"/>
                </a:solidFill>
              </a:defRPr>
            </a:lvl1pPr>
          </a:lstStyle>
          <a:p>
            <a:pPr lvl="0"/>
            <a:r>
              <a:rPr lang="en-US"/>
              <a:t>Click to edit Master text styles</a:t>
            </a:r>
          </a:p>
        </p:txBody>
      </p:sp>
      <p:sp>
        <p:nvSpPr>
          <p:cNvPr id="35" name="Text Placeholder 31"/>
          <p:cNvSpPr>
            <a:spLocks noGrp="1"/>
          </p:cNvSpPr>
          <p:nvPr>
            <p:ph type="body" sz="quarter" idx="20"/>
          </p:nvPr>
        </p:nvSpPr>
        <p:spPr>
          <a:xfrm>
            <a:off x="6953250" y="4076700"/>
            <a:ext cx="4629150" cy="914400"/>
          </a:xfrm>
        </p:spPr>
        <p:txBody>
          <a:bodyPr anchor="ctr"/>
          <a:lstStyle>
            <a:lvl1pPr marL="0" indent="0">
              <a:lnSpc>
                <a:spcPct val="100000"/>
              </a:lnSpc>
              <a:buNone/>
              <a:defRPr sz="2000">
                <a:solidFill>
                  <a:schemeClr val="tx1"/>
                </a:solidFill>
              </a:defRPr>
            </a:lvl1pPr>
          </a:lstStyle>
          <a:p>
            <a:pPr lvl="0"/>
            <a:r>
              <a:rPr lang="en-US"/>
              <a:t>Click to edit Master text styles</a:t>
            </a:r>
          </a:p>
        </p:txBody>
      </p:sp>
      <p:sp>
        <p:nvSpPr>
          <p:cNvPr id="36" name="Text Placeholder 31"/>
          <p:cNvSpPr>
            <a:spLocks noGrp="1"/>
          </p:cNvSpPr>
          <p:nvPr>
            <p:ph type="body" sz="quarter" idx="21"/>
          </p:nvPr>
        </p:nvSpPr>
        <p:spPr>
          <a:xfrm>
            <a:off x="6953250" y="5181600"/>
            <a:ext cx="4629150" cy="914400"/>
          </a:xfrm>
        </p:spPr>
        <p:txBody>
          <a:bodyPr anchor="ctr"/>
          <a:lstStyle>
            <a:lvl1pPr marL="0" indent="0">
              <a:lnSpc>
                <a:spcPct val="100000"/>
              </a:lnSpc>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174837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BlueTeal_Agenda">
    <p:spTree>
      <p:nvGrpSpPr>
        <p:cNvPr id="1" name=""/>
        <p:cNvGrpSpPr/>
        <p:nvPr/>
      </p:nvGrpSpPr>
      <p:grpSpPr>
        <a:xfrm>
          <a:off x="0" y="0"/>
          <a:ext cx="0" cy="0"/>
          <a:chOff x="0" y="0"/>
          <a:chExt cx="0" cy="0"/>
        </a:xfrm>
      </p:grpSpPr>
      <p:sp>
        <p:nvSpPr>
          <p:cNvPr id="20" name="Rectangle 19"/>
          <p:cNvSpPr/>
          <p:nvPr/>
        </p:nvSpPr>
        <p:spPr>
          <a:xfrm>
            <a:off x="-4132" y="0"/>
            <a:ext cx="5223832" cy="6858000"/>
          </a:xfrm>
          <a:prstGeom prst="rect">
            <a:avLst/>
          </a:prstGeom>
          <a:gradFill>
            <a:gsLst>
              <a:gs pos="50000">
                <a:srgbClr val="0381C2"/>
              </a:gs>
              <a:gs pos="0">
                <a:schemeClr val="bg2"/>
              </a:gs>
              <a:gs pos="100000">
                <a:schemeClr val="accent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bg1"/>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Title of Presentation | Confidential</a:t>
            </a:r>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a:p>
        </p:txBody>
      </p:sp>
      <p:grpSp>
        <p:nvGrpSpPr>
          <p:cNvPr id="5" name="Group 4">
            <a:extLst>
              <a:ext uri="{FF2B5EF4-FFF2-40B4-BE49-F238E27FC236}">
                <a16:creationId xmlns:a16="http://schemas.microsoft.com/office/drawing/2014/main" id="{F8BBCE42-BFBB-E546-A838-9E83EE260B73}"/>
              </a:ext>
            </a:extLst>
          </p:cNvPr>
          <p:cNvGrpSpPr>
            <a:grpSpLocks noChangeAspect="1"/>
          </p:cNvGrpSpPr>
          <p:nvPr/>
        </p:nvGrpSpPr>
        <p:grpSpPr>
          <a:xfrm>
            <a:off x="11236799" y="6273000"/>
            <a:ext cx="365289" cy="255600"/>
            <a:chOff x="6935788" y="3157538"/>
            <a:chExt cx="1136650" cy="795337"/>
          </a:xfrm>
          <a:solidFill>
            <a:srgbClr val="024DA1"/>
          </a:solidFill>
        </p:grpSpPr>
        <p:sp>
          <p:nvSpPr>
            <p:cNvPr id="6"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rgbClr val="AFD13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9" name="Title 18"/>
          <p:cNvSpPr>
            <a:spLocks noGrp="1"/>
          </p:cNvSpPr>
          <p:nvPr>
            <p:ph type="title" hasCustomPrompt="1"/>
          </p:nvPr>
        </p:nvSpPr>
        <p:spPr>
          <a:xfrm>
            <a:off x="609599" y="3121224"/>
            <a:ext cx="3632405" cy="615553"/>
          </a:xfrm>
        </p:spPr>
        <p:txBody>
          <a:bodyPr anchor="ctr"/>
          <a:lstStyle>
            <a:lvl1pPr>
              <a:defRPr>
                <a:solidFill>
                  <a:schemeClr val="bg1"/>
                </a:solidFill>
              </a:defRPr>
            </a:lvl1pPr>
          </a:lstStyle>
          <a:p>
            <a:r>
              <a:rPr lang="en-US"/>
              <a:t>Agenda slide</a:t>
            </a:r>
          </a:p>
        </p:txBody>
      </p:sp>
      <p:sp>
        <p:nvSpPr>
          <p:cNvPr id="22" name="Text Placeholder 21"/>
          <p:cNvSpPr>
            <a:spLocks noGrp="1"/>
          </p:cNvSpPr>
          <p:nvPr>
            <p:ph type="body" sz="quarter" idx="12" hasCustomPrompt="1"/>
          </p:nvPr>
        </p:nvSpPr>
        <p:spPr>
          <a:xfrm>
            <a:off x="5753100" y="762000"/>
            <a:ext cx="914400" cy="914400"/>
          </a:xfrm>
        </p:spPr>
        <p:txBody>
          <a:bodyPr anchor="ctr"/>
          <a:lstStyle>
            <a:lvl1pPr marL="0" indent="0" algn="ctr">
              <a:lnSpc>
                <a:spcPct val="100000"/>
              </a:lnSpc>
              <a:buNone/>
              <a:defRPr sz="5400">
                <a:solidFill>
                  <a:schemeClr val="accent2"/>
                </a:solidFill>
                <a:latin typeface="+mj-lt"/>
              </a:defRPr>
            </a:lvl1pPr>
          </a:lstStyle>
          <a:p>
            <a:pPr lvl="0"/>
            <a:r>
              <a:rPr lang="en-US"/>
              <a:t>1</a:t>
            </a:r>
          </a:p>
        </p:txBody>
      </p:sp>
      <p:sp>
        <p:nvSpPr>
          <p:cNvPr id="23" name="Text Placeholder 21"/>
          <p:cNvSpPr>
            <a:spLocks noGrp="1"/>
          </p:cNvSpPr>
          <p:nvPr>
            <p:ph type="body" sz="quarter" idx="13" hasCustomPrompt="1"/>
          </p:nvPr>
        </p:nvSpPr>
        <p:spPr>
          <a:xfrm>
            <a:off x="5753100" y="1866900"/>
            <a:ext cx="914400" cy="914400"/>
          </a:xfrm>
        </p:spPr>
        <p:txBody>
          <a:bodyPr anchor="ctr"/>
          <a:lstStyle>
            <a:lvl1pPr marL="0" indent="0" algn="ctr">
              <a:lnSpc>
                <a:spcPct val="100000"/>
              </a:lnSpc>
              <a:buNone/>
              <a:defRPr sz="5400">
                <a:solidFill>
                  <a:schemeClr val="accent2"/>
                </a:solidFill>
                <a:latin typeface="+mj-lt"/>
              </a:defRPr>
            </a:lvl1pPr>
          </a:lstStyle>
          <a:p>
            <a:pPr lvl="0"/>
            <a:r>
              <a:rPr lang="en-US"/>
              <a:t>2</a:t>
            </a:r>
          </a:p>
        </p:txBody>
      </p:sp>
      <p:sp>
        <p:nvSpPr>
          <p:cNvPr id="24" name="Text Placeholder 21"/>
          <p:cNvSpPr>
            <a:spLocks noGrp="1"/>
          </p:cNvSpPr>
          <p:nvPr>
            <p:ph type="body" sz="quarter" idx="14" hasCustomPrompt="1"/>
          </p:nvPr>
        </p:nvSpPr>
        <p:spPr>
          <a:xfrm>
            <a:off x="5753100" y="2971800"/>
            <a:ext cx="914400" cy="914400"/>
          </a:xfrm>
        </p:spPr>
        <p:txBody>
          <a:bodyPr anchor="ctr"/>
          <a:lstStyle>
            <a:lvl1pPr marL="0" indent="0" algn="ctr">
              <a:lnSpc>
                <a:spcPct val="100000"/>
              </a:lnSpc>
              <a:buNone/>
              <a:defRPr sz="5400">
                <a:solidFill>
                  <a:schemeClr val="accent2"/>
                </a:solidFill>
                <a:latin typeface="+mj-lt"/>
              </a:defRPr>
            </a:lvl1pPr>
          </a:lstStyle>
          <a:p>
            <a:pPr lvl="0"/>
            <a:r>
              <a:rPr lang="en-US"/>
              <a:t>3</a:t>
            </a:r>
          </a:p>
        </p:txBody>
      </p:sp>
      <p:sp>
        <p:nvSpPr>
          <p:cNvPr id="25" name="Text Placeholder 21"/>
          <p:cNvSpPr>
            <a:spLocks noGrp="1"/>
          </p:cNvSpPr>
          <p:nvPr>
            <p:ph type="body" sz="quarter" idx="15" hasCustomPrompt="1"/>
          </p:nvPr>
        </p:nvSpPr>
        <p:spPr>
          <a:xfrm>
            <a:off x="5753100" y="4076700"/>
            <a:ext cx="914400" cy="914400"/>
          </a:xfrm>
        </p:spPr>
        <p:txBody>
          <a:bodyPr anchor="ctr"/>
          <a:lstStyle>
            <a:lvl1pPr marL="0" indent="0" algn="ctr">
              <a:lnSpc>
                <a:spcPct val="100000"/>
              </a:lnSpc>
              <a:buNone/>
              <a:defRPr sz="5400">
                <a:solidFill>
                  <a:schemeClr val="accent2"/>
                </a:solidFill>
                <a:latin typeface="+mj-lt"/>
              </a:defRPr>
            </a:lvl1pPr>
          </a:lstStyle>
          <a:p>
            <a:pPr lvl="0"/>
            <a:r>
              <a:rPr lang="en-US"/>
              <a:t>4</a:t>
            </a:r>
          </a:p>
        </p:txBody>
      </p:sp>
      <p:sp>
        <p:nvSpPr>
          <p:cNvPr id="26" name="Text Placeholder 21"/>
          <p:cNvSpPr>
            <a:spLocks noGrp="1"/>
          </p:cNvSpPr>
          <p:nvPr>
            <p:ph type="body" sz="quarter" idx="16" hasCustomPrompt="1"/>
          </p:nvPr>
        </p:nvSpPr>
        <p:spPr>
          <a:xfrm>
            <a:off x="5753100" y="5181600"/>
            <a:ext cx="914400" cy="914400"/>
          </a:xfrm>
        </p:spPr>
        <p:txBody>
          <a:bodyPr anchor="ctr"/>
          <a:lstStyle>
            <a:lvl1pPr marL="0" indent="0" algn="ctr">
              <a:lnSpc>
                <a:spcPct val="100000"/>
              </a:lnSpc>
              <a:buNone/>
              <a:defRPr sz="5400">
                <a:solidFill>
                  <a:schemeClr val="accent2"/>
                </a:solidFill>
                <a:latin typeface="+mj-lt"/>
              </a:defRPr>
            </a:lvl1pPr>
          </a:lstStyle>
          <a:p>
            <a:pPr lvl="0"/>
            <a:r>
              <a:rPr lang="en-US"/>
              <a:t>5</a:t>
            </a:r>
          </a:p>
        </p:txBody>
      </p:sp>
      <p:sp>
        <p:nvSpPr>
          <p:cNvPr id="32" name="Text Placeholder 31"/>
          <p:cNvSpPr>
            <a:spLocks noGrp="1"/>
          </p:cNvSpPr>
          <p:nvPr>
            <p:ph type="body" sz="quarter" idx="17"/>
          </p:nvPr>
        </p:nvSpPr>
        <p:spPr>
          <a:xfrm>
            <a:off x="6953250" y="762000"/>
            <a:ext cx="4629150" cy="914400"/>
          </a:xfrm>
        </p:spPr>
        <p:txBody>
          <a:bodyPr anchor="ctr"/>
          <a:lstStyle>
            <a:lvl1pPr marL="0" indent="0">
              <a:lnSpc>
                <a:spcPct val="100000"/>
              </a:lnSpc>
              <a:buNone/>
              <a:defRPr sz="2000">
                <a:solidFill>
                  <a:srgbClr val="1E1E1E"/>
                </a:solidFill>
              </a:defRPr>
            </a:lvl1pPr>
          </a:lstStyle>
          <a:p>
            <a:pPr lvl="0"/>
            <a:r>
              <a:rPr lang="en-US"/>
              <a:t>Click to edit Master text styles</a:t>
            </a:r>
          </a:p>
        </p:txBody>
      </p:sp>
      <p:sp>
        <p:nvSpPr>
          <p:cNvPr id="33" name="Text Placeholder 31"/>
          <p:cNvSpPr>
            <a:spLocks noGrp="1"/>
          </p:cNvSpPr>
          <p:nvPr>
            <p:ph type="body" sz="quarter" idx="18"/>
          </p:nvPr>
        </p:nvSpPr>
        <p:spPr>
          <a:xfrm>
            <a:off x="6953250" y="1866900"/>
            <a:ext cx="4629150" cy="914400"/>
          </a:xfrm>
        </p:spPr>
        <p:txBody>
          <a:bodyPr anchor="ctr"/>
          <a:lstStyle>
            <a:lvl1pPr marL="0" indent="0">
              <a:lnSpc>
                <a:spcPct val="100000"/>
              </a:lnSpc>
              <a:buNone/>
              <a:defRPr sz="2000">
                <a:solidFill>
                  <a:srgbClr val="1E1E1E"/>
                </a:solidFill>
              </a:defRPr>
            </a:lvl1pPr>
          </a:lstStyle>
          <a:p>
            <a:pPr lvl="0"/>
            <a:r>
              <a:rPr lang="en-US"/>
              <a:t>Click to edit Master text styles</a:t>
            </a:r>
          </a:p>
        </p:txBody>
      </p:sp>
      <p:sp>
        <p:nvSpPr>
          <p:cNvPr id="34" name="Text Placeholder 31"/>
          <p:cNvSpPr>
            <a:spLocks noGrp="1"/>
          </p:cNvSpPr>
          <p:nvPr>
            <p:ph type="body" sz="quarter" idx="19"/>
          </p:nvPr>
        </p:nvSpPr>
        <p:spPr>
          <a:xfrm>
            <a:off x="6953250" y="2971800"/>
            <a:ext cx="4629150" cy="914400"/>
          </a:xfrm>
        </p:spPr>
        <p:txBody>
          <a:bodyPr anchor="ctr"/>
          <a:lstStyle>
            <a:lvl1pPr marL="0" indent="0">
              <a:lnSpc>
                <a:spcPct val="100000"/>
              </a:lnSpc>
              <a:buNone/>
              <a:defRPr sz="2000">
                <a:solidFill>
                  <a:srgbClr val="1E1E1E"/>
                </a:solidFill>
              </a:defRPr>
            </a:lvl1pPr>
          </a:lstStyle>
          <a:p>
            <a:pPr lvl="0"/>
            <a:r>
              <a:rPr lang="en-US"/>
              <a:t>Click to edit Master text styles</a:t>
            </a:r>
          </a:p>
        </p:txBody>
      </p:sp>
      <p:sp>
        <p:nvSpPr>
          <p:cNvPr id="35" name="Text Placeholder 31"/>
          <p:cNvSpPr>
            <a:spLocks noGrp="1"/>
          </p:cNvSpPr>
          <p:nvPr>
            <p:ph type="body" sz="quarter" idx="20"/>
          </p:nvPr>
        </p:nvSpPr>
        <p:spPr>
          <a:xfrm>
            <a:off x="6953250" y="4076700"/>
            <a:ext cx="4629150" cy="914400"/>
          </a:xfrm>
        </p:spPr>
        <p:txBody>
          <a:bodyPr anchor="ctr"/>
          <a:lstStyle>
            <a:lvl1pPr marL="0" indent="0">
              <a:lnSpc>
                <a:spcPct val="100000"/>
              </a:lnSpc>
              <a:buNone/>
              <a:defRPr sz="2000">
                <a:solidFill>
                  <a:srgbClr val="1E1E1E"/>
                </a:solidFill>
              </a:defRPr>
            </a:lvl1pPr>
          </a:lstStyle>
          <a:p>
            <a:pPr lvl="0"/>
            <a:r>
              <a:rPr lang="en-US"/>
              <a:t>Click to edit Master text styles</a:t>
            </a:r>
          </a:p>
        </p:txBody>
      </p:sp>
      <p:sp>
        <p:nvSpPr>
          <p:cNvPr id="36" name="Text Placeholder 31"/>
          <p:cNvSpPr>
            <a:spLocks noGrp="1"/>
          </p:cNvSpPr>
          <p:nvPr>
            <p:ph type="body" sz="quarter" idx="21"/>
          </p:nvPr>
        </p:nvSpPr>
        <p:spPr>
          <a:xfrm>
            <a:off x="6953250" y="5181600"/>
            <a:ext cx="4629150" cy="914400"/>
          </a:xfrm>
        </p:spPr>
        <p:txBody>
          <a:bodyPr anchor="ctr"/>
          <a:lstStyle>
            <a:lvl1pPr marL="0" indent="0">
              <a:lnSpc>
                <a:spcPct val="100000"/>
              </a:lnSpc>
              <a:buNone/>
              <a:defRPr sz="2000">
                <a:solidFill>
                  <a:srgbClr val="1E1E1E"/>
                </a:solidFill>
              </a:defRPr>
            </a:lvl1pPr>
          </a:lstStyle>
          <a:p>
            <a:pPr lvl="0"/>
            <a:r>
              <a:rPr lang="en-US"/>
              <a:t>Click to edit Master text styles</a:t>
            </a:r>
          </a:p>
        </p:txBody>
      </p:sp>
    </p:spTree>
    <p:extLst>
      <p:ext uri="{BB962C8B-B14F-4D97-AF65-F5344CB8AC3E}">
        <p14:creationId xmlns:p14="http://schemas.microsoft.com/office/powerpoint/2010/main" val="313179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PurpleTeal_Agenda">
    <p:spTree>
      <p:nvGrpSpPr>
        <p:cNvPr id="1" name=""/>
        <p:cNvGrpSpPr/>
        <p:nvPr/>
      </p:nvGrpSpPr>
      <p:grpSpPr>
        <a:xfrm>
          <a:off x="0" y="0"/>
          <a:ext cx="0" cy="0"/>
          <a:chOff x="0" y="0"/>
          <a:chExt cx="0" cy="0"/>
        </a:xfrm>
      </p:grpSpPr>
      <p:sp>
        <p:nvSpPr>
          <p:cNvPr id="20" name="Rectangle 19"/>
          <p:cNvSpPr/>
          <p:nvPr/>
        </p:nvSpPr>
        <p:spPr>
          <a:xfrm>
            <a:off x="-4132" y="0"/>
            <a:ext cx="5223832" cy="6858000"/>
          </a:xfrm>
          <a:prstGeom prst="rect">
            <a:avLst/>
          </a:prstGeom>
          <a:gradFill>
            <a:gsLst>
              <a:gs pos="50000">
                <a:srgbClr val="348AC7"/>
              </a:gs>
              <a:gs pos="0">
                <a:schemeClr val="accent6"/>
              </a:gs>
              <a:gs pos="100000">
                <a:schemeClr val="accent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bg1"/>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Title of Presentation | Confidential</a:t>
            </a:r>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a:p>
        </p:txBody>
      </p:sp>
      <p:grpSp>
        <p:nvGrpSpPr>
          <p:cNvPr id="5" name="Group 4">
            <a:extLst>
              <a:ext uri="{FF2B5EF4-FFF2-40B4-BE49-F238E27FC236}">
                <a16:creationId xmlns:a16="http://schemas.microsoft.com/office/drawing/2014/main" id="{F8BBCE42-BFBB-E546-A838-9E83EE260B73}"/>
              </a:ext>
            </a:extLst>
          </p:cNvPr>
          <p:cNvGrpSpPr>
            <a:grpSpLocks noChangeAspect="1"/>
          </p:cNvGrpSpPr>
          <p:nvPr/>
        </p:nvGrpSpPr>
        <p:grpSpPr>
          <a:xfrm>
            <a:off x="11236799" y="6273000"/>
            <a:ext cx="365289" cy="255600"/>
            <a:chOff x="6935788" y="3157538"/>
            <a:chExt cx="1136650" cy="795337"/>
          </a:xfrm>
          <a:solidFill>
            <a:srgbClr val="024DA1"/>
          </a:solidFill>
        </p:grpSpPr>
        <p:sp>
          <p:nvSpPr>
            <p:cNvPr id="6"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rgbClr val="AFD13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9" name="Title 18"/>
          <p:cNvSpPr>
            <a:spLocks noGrp="1"/>
          </p:cNvSpPr>
          <p:nvPr>
            <p:ph type="title" hasCustomPrompt="1"/>
          </p:nvPr>
        </p:nvSpPr>
        <p:spPr>
          <a:xfrm>
            <a:off x="609599" y="3121224"/>
            <a:ext cx="3632405" cy="615553"/>
          </a:xfrm>
        </p:spPr>
        <p:txBody>
          <a:bodyPr anchor="ctr"/>
          <a:lstStyle>
            <a:lvl1pPr>
              <a:defRPr>
                <a:solidFill>
                  <a:schemeClr val="bg1"/>
                </a:solidFill>
              </a:defRPr>
            </a:lvl1pPr>
          </a:lstStyle>
          <a:p>
            <a:r>
              <a:rPr lang="en-US"/>
              <a:t>Agenda slide</a:t>
            </a:r>
          </a:p>
        </p:txBody>
      </p:sp>
      <p:sp>
        <p:nvSpPr>
          <p:cNvPr id="22" name="Text Placeholder 21"/>
          <p:cNvSpPr>
            <a:spLocks noGrp="1"/>
          </p:cNvSpPr>
          <p:nvPr>
            <p:ph type="body" sz="quarter" idx="12" hasCustomPrompt="1"/>
          </p:nvPr>
        </p:nvSpPr>
        <p:spPr>
          <a:xfrm>
            <a:off x="5753100" y="762000"/>
            <a:ext cx="914400" cy="914400"/>
          </a:xfrm>
        </p:spPr>
        <p:txBody>
          <a:bodyPr anchor="ctr"/>
          <a:lstStyle>
            <a:lvl1pPr marL="0" indent="0" algn="ctr">
              <a:lnSpc>
                <a:spcPct val="100000"/>
              </a:lnSpc>
              <a:buNone/>
              <a:defRPr sz="5400">
                <a:solidFill>
                  <a:schemeClr val="accent5"/>
                </a:solidFill>
                <a:latin typeface="+mj-lt"/>
              </a:defRPr>
            </a:lvl1pPr>
          </a:lstStyle>
          <a:p>
            <a:pPr lvl="0"/>
            <a:r>
              <a:rPr lang="en-US"/>
              <a:t>1</a:t>
            </a:r>
          </a:p>
        </p:txBody>
      </p:sp>
      <p:sp>
        <p:nvSpPr>
          <p:cNvPr id="23" name="Text Placeholder 21"/>
          <p:cNvSpPr>
            <a:spLocks noGrp="1"/>
          </p:cNvSpPr>
          <p:nvPr>
            <p:ph type="body" sz="quarter" idx="13" hasCustomPrompt="1"/>
          </p:nvPr>
        </p:nvSpPr>
        <p:spPr>
          <a:xfrm>
            <a:off x="5753100" y="1866900"/>
            <a:ext cx="914400" cy="914400"/>
          </a:xfrm>
        </p:spPr>
        <p:txBody>
          <a:bodyPr anchor="ctr"/>
          <a:lstStyle>
            <a:lvl1pPr marL="0" indent="0" algn="ctr">
              <a:lnSpc>
                <a:spcPct val="100000"/>
              </a:lnSpc>
              <a:buNone/>
              <a:defRPr sz="5400">
                <a:solidFill>
                  <a:schemeClr val="accent5"/>
                </a:solidFill>
                <a:latin typeface="+mj-lt"/>
              </a:defRPr>
            </a:lvl1pPr>
          </a:lstStyle>
          <a:p>
            <a:pPr lvl="0"/>
            <a:r>
              <a:rPr lang="en-US"/>
              <a:t>2</a:t>
            </a:r>
          </a:p>
        </p:txBody>
      </p:sp>
      <p:sp>
        <p:nvSpPr>
          <p:cNvPr id="24" name="Text Placeholder 21"/>
          <p:cNvSpPr>
            <a:spLocks noGrp="1"/>
          </p:cNvSpPr>
          <p:nvPr>
            <p:ph type="body" sz="quarter" idx="14" hasCustomPrompt="1"/>
          </p:nvPr>
        </p:nvSpPr>
        <p:spPr>
          <a:xfrm>
            <a:off x="5753100" y="2971800"/>
            <a:ext cx="914400" cy="914400"/>
          </a:xfrm>
        </p:spPr>
        <p:txBody>
          <a:bodyPr anchor="ctr"/>
          <a:lstStyle>
            <a:lvl1pPr marL="0" indent="0" algn="ctr">
              <a:lnSpc>
                <a:spcPct val="100000"/>
              </a:lnSpc>
              <a:buNone/>
              <a:defRPr sz="5400">
                <a:solidFill>
                  <a:schemeClr val="accent5"/>
                </a:solidFill>
                <a:latin typeface="+mj-lt"/>
              </a:defRPr>
            </a:lvl1pPr>
          </a:lstStyle>
          <a:p>
            <a:pPr lvl="0"/>
            <a:r>
              <a:rPr lang="en-US"/>
              <a:t>3</a:t>
            </a:r>
          </a:p>
        </p:txBody>
      </p:sp>
      <p:sp>
        <p:nvSpPr>
          <p:cNvPr id="25" name="Text Placeholder 21"/>
          <p:cNvSpPr>
            <a:spLocks noGrp="1"/>
          </p:cNvSpPr>
          <p:nvPr>
            <p:ph type="body" sz="quarter" idx="15" hasCustomPrompt="1"/>
          </p:nvPr>
        </p:nvSpPr>
        <p:spPr>
          <a:xfrm>
            <a:off x="5753100" y="4076700"/>
            <a:ext cx="914400" cy="914400"/>
          </a:xfrm>
        </p:spPr>
        <p:txBody>
          <a:bodyPr anchor="ctr"/>
          <a:lstStyle>
            <a:lvl1pPr marL="0" indent="0" algn="ctr">
              <a:lnSpc>
                <a:spcPct val="100000"/>
              </a:lnSpc>
              <a:buNone/>
              <a:defRPr sz="5400">
                <a:solidFill>
                  <a:schemeClr val="accent5"/>
                </a:solidFill>
                <a:latin typeface="+mj-lt"/>
              </a:defRPr>
            </a:lvl1pPr>
          </a:lstStyle>
          <a:p>
            <a:pPr lvl="0"/>
            <a:r>
              <a:rPr lang="en-US"/>
              <a:t>4</a:t>
            </a:r>
          </a:p>
        </p:txBody>
      </p:sp>
      <p:sp>
        <p:nvSpPr>
          <p:cNvPr id="26" name="Text Placeholder 21"/>
          <p:cNvSpPr>
            <a:spLocks noGrp="1"/>
          </p:cNvSpPr>
          <p:nvPr>
            <p:ph type="body" sz="quarter" idx="16" hasCustomPrompt="1"/>
          </p:nvPr>
        </p:nvSpPr>
        <p:spPr>
          <a:xfrm>
            <a:off x="5753100" y="5181600"/>
            <a:ext cx="914400" cy="914400"/>
          </a:xfrm>
        </p:spPr>
        <p:txBody>
          <a:bodyPr anchor="ctr"/>
          <a:lstStyle>
            <a:lvl1pPr marL="0" indent="0" algn="ctr">
              <a:lnSpc>
                <a:spcPct val="100000"/>
              </a:lnSpc>
              <a:buNone/>
              <a:defRPr sz="5400">
                <a:solidFill>
                  <a:schemeClr val="accent5"/>
                </a:solidFill>
                <a:latin typeface="+mj-lt"/>
              </a:defRPr>
            </a:lvl1pPr>
          </a:lstStyle>
          <a:p>
            <a:pPr lvl="0"/>
            <a:r>
              <a:rPr lang="en-US"/>
              <a:t>5</a:t>
            </a:r>
          </a:p>
        </p:txBody>
      </p:sp>
      <p:sp>
        <p:nvSpPr>
          <p:cNvPr id="32" name="Text Placeholder 31"/>
          <p:cNvSpPr>
            <a:spLocks noGrp="1"/>
          </p:cNvSpPr>
          <p:nvPr>
            <p:ph type="body" sz="quarter" idx="17"/>
          </p:nvPr>
        </p:nvSpPr>
        <p:spPr>
          <a:xfrm>
            <a:off x="6953250" y="762000"/>
            <a:ext cx="4629150" cy="914400"/>
          </a:xfrm>
        </p:spPr>
        <p:txBody>
          <a:bodyPr anchor="ctr"/>
          <a:lstStyle>
            <a:lvl1pPr marL="0" indent="0">
              <a:lnSpc>
                <a:spcPct val="100000"/>
              </a:lnSpc>
              <a:buNone/>
              <a:defRPr sz="2000">
                <a:solidFill>
                  <a:srgbClr val="1E1E1E"/>
                </a:solidFill>
              </a:defRPr>
            </a:lvl1pPr>
          </a:lstStyle>
          <a:p>
            <a:pPr lvl="0"/>
            <a:r>
              <a:rPr lang="en-US"/>
              <a:t>Click to edit Master text styles</a:t>
            </a:r>
          </a:p>
        </p:txBody>
      </p:sp>
      <p:sp>
        <p:nvSpPr>
          <p:cNvPr id="33" name="Text Placeholder 31"/>
          <p:cNvSpPr>
            <a:spLocks noGrp="1"/>
          </p:cNvSpPr>
          <p:nvPr>
            <p:ph type="body" sz="quarter" idx="18"/>
          </p:nvPr>
        </p:nvSpPr>
        <p:spPr>
          <a:xfrm>
            <a:off x="6953250" y="1866900"/>
            <a:ext cx="4629150" cy="914400"/>
          </a:xfrm>
        </p:spPr>
        <p:txBody>
          <a:bodyPr anchor="ctr"/>
          <a:lstStyle>
            <a:lvl1pPr marL="0" indent="0">
              <a:lnSpc>
                <a:spcPct val="100000"/>
              </a:lnSpc>
              <a:buNone/>
              <a:defRPr sz="2000">
                <a:solidFill>
                  <a:srgbClr val="1E1E1E"/>
                </a:solidFill>
              </a:defRPr>
            </a:lvl1pPr>
          </a:lstStyle>
          <a:p>
            <a:pPr lvl="0"/>
            <a:r>
              <a:rPr lang="en-US"/>
              <a:t>Click to edit Master text styles</a:t>
            </a:r>
          </a:p>
        </p:txBody>
      </p:sp>
      <p:sp>
        <p:nvSpPr>
          <p:cNvPr id="34" name="Text Placeholder 31"/>
          <p:cNvSpPr>
            <a:spLocks noGrp="1"/>
          </p:cNvSpPr>
          <p:nvPr>
            <p:ph type="body" sz="quarter" idx="19"/>
          </p:nvPr>
        </p:nvSpPr>
        <p:spPr>
          <a:xfrm>
            <a:off x="6953250" y="2971800"/>
            <a:ext cx="4629150" cy="914400"/>
          </a:xfrm>
        </p:spPr>
        <p:txBody>
          <a:bodyPr anchor="ctr"/>
          <a:lstStyle>
            <a:lvl1pPr marL="0" indent="0">
              <a:lnSpc>
                <a:spcPct val="100000"/>
              </a:lnSpc>
              <a:buNone/>
              <a:defRPr sz="2000">
                <a:solidFill>
                  <a:srgbClr val="1E1E1E"/>
                </a:solidFill>
              </a:defRPr>
            </a:lvl1pPr>
          </a:lstStyle>
          <a:p>
            <a:pPr lvl="0"/>
            <a:r>
              <a:rPr lang="en-US"/>
              <a:t>Click to edit Master text styles</a:t>
            </a:r>
          </a:p>
        </p:txBody>
      </p:sp>
      <p:sp>
        <p:nvSpPr>
          <p:cNvPr id="35" name="Text Placeholder 31"/>
          <p:cNvSpPr>
            <a:spLocks noGrp="1"/>
          </p:cNvSpPr>
          <p:nvPr>
            <p:ph type="body" sz="quarter" idx="20"/>
          </p:nvPr>
        </p:nvSpPr>
        <p:spPr>
          <a:xfrm>
            <a:off x="6953250" y="4076700"/>
            <a:ext cx="4629150" cy="914400"/>
          </a:xfrm>
        </p:spPr>
        <p:txBody>
          <a:bodyPr anchor="ctr"/>
          <a:lstStyle>
            <a:lvl1pPr marL="0" indent="0">
              <a:lnSpc>
                <a:spcPct val="100000"/>
              </a:lnSpc>
              <a:buNone/>
              <a:defRPr sz="2000">
                <a:solidFill>
                  <a:srgbClr val="1E1E1E"/>
                </a:solidFill>
              </a:defRPr>
            </a:lvl1pPr>
          </a:lstStyle>
          <a:p>
            <a:pPr lvl="0"/>
            <a:r>
              <a:rPr lang="en-US"/>
              <a:t>Click to edit Master text styles</a:t>
            </a:r>
          </a:p>
        </p:txBody>
      </p:sp>
      <p:sp>
        <p:nvSpPr>
          <p:cNvPr id="36" name="Text Placeholder 31"/>
          <p:cNvSpPr>
            <a:spLocks noGrp="1"/>
          </p:cNvSpPr>
          <p:nvPr>
            <p:ph type="body" sz="quarter" idx="21"/>
          </p:nvPr>
        </p:nvSpPr>
        <p:spPr>
          <a:xfrm>
            <a:off x="6953250" y="5181600"/>
            <a:ext cx="4629150" cy="914400"/>
          </a:xfrm>
        </p:spPr>
        <p:txBody>
          <a:bodyPr anchor="ctr"/>
          <a:lstStyle>
            <a:lvl1pPr marL="0" indent="0">
              <a:lnSpc>
                <a:spcPct val="100000"/>
              </a:lnSpc>
              <a:buNone/>
              <a:defRPr sz="2000">
                <a:solidFill>
                  <a:srgbClr val="1E1E1E"/>
                </a:solidFill>
              </a:defRPr>
            </a:lvl1pPr>
          </a:lstStyle>
          <a:p>
            <a:pPr lvl="0"/>
            <a:r>
              <a:rPr lang="en-US"/>
              <a:t>Click to edit Master text styles</a:t>
            </a:r>
          </a:p>
        </p:txBody>
      </p:sp>
    </p:spTree>
    <p:extLst>
      <p:ext uri="{BB962C8B-B14F-4D97-AF65-F5344CB8AC3E}">
        <p14:creationId xmlns:p14="http://schemas.microsoft.com/office/powerpoint/2010/main" val="2658040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Paragrap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0" inden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Title of Presentation | Confidential</a:t>
            </a:r>
          </a:p>
        </p:txBody>
      </p:sp>
      <p:sp>
        <p:nvSpPr>
          <p:cNvPr id="7"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a:t>| </a:t>
            </a:r>
            <a:fld id="{2C8F94F2-79B1-4F8D-B2F0-3428BA660B51}" type="slidenum">
              <a:rPr lang="en-US" smtClean="0"/>
              <a:pPr/>
              <a:t>‹#›</a:t>
            </a:fld>
            <a:endParaRPr lang="en-US"/>
          </a:p>
        </p:txBody>
      </p:sp>
    </p:spTree>
    <p:extLst>
      <p:ext uri="{BB962C8B-B14F-4D97-AF65-F5344CB8AC3E}">
        <p14:creationId xmlns:p14="http://schemas.microsoft.com/office/powerpoint/2010/main" val="3518916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aragraph slide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609600" y="1371600"/>
            <a:ext cx="10972800" cy="723900"/>
          </a:xfrm>
        </p:spPr>
        <p:txBody>
          <a:bodyPr/>
          <a:lstStyle>
            <a:lvl1pPr marL="0" indent="0">
              <a:buNone/>
              <a:defRPr sz="2000" baseline="0">
                <a:solidFill>
                  <a:srgbClr val="1E1E1E"/>
                </a:soli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Sub-title goes here</a:t>
            </a:r>
          </a:p>
        </p:txBody>
      </p:sp>
      <p:sp>
        <p:nvSpPr>
          <p:cNvPr id="5" name="Footer Placeholder 4"/>
          <p:cNvSpPr>
            <a:spLocks noGrp="1"/>
          </p:cNvSpPr>
          <p:nvPr>
            <p:ph type="ftr" sz="quarter" idx="11"/>
          </p:nvPr>
        </p:nvSpPr>
        <p:spPr/>
        <p:txBody>
          <a:bodyPr/>
          <a:lstStyle/>
          <a:p>
            <a:r>
              <a:rPr lang="en-US"/>
              <a:t>Title of Presentation | Confidential</a:t>
            </a:r>
          </a:p>
        </p:txBody>
      </p:sp>
      <p:sp>
        <p:nvSpPr>
          <p:cNvPr id="8" name="Content Placeholder 2"/>
          <p:cNvSpPr>
            <a:spLocks noGrp="1"/>
          </p:cNvSpPr>
          <p:nvPr>
            <p:ph idx="13"/>
          </p:nvPr>
        </p:nvSpPr>
        <p:spPr>
          <a:xfrm>
            <a:off x="609600" y="2464399"/>
            <a:ext cx="10972800" cy="3631601"/>
          </a:xfrm>
        </p:spPr>
        <p:txBody>
          <a:bodyPr/>
          <a:lstStyle>
            <a:lvl1pPr marL="0" indent="0">
              <a:buNone/>
              <a:defRPr>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a:t>| </a:t>
            </a:r>
            <a:fld id="{2C8F94F2-79B1-4F8D-B2F0-3428BA660B51}" type="slidenum">
              <a:rPr lang="en-US" smtClean="0"/>
              <a:pPr/>
              <a:t>‹#›</a:t>
            </a:fld>
            <a:endParaRPr lang="en-US"/>
          </a:p>
        </p:txBody>
      </p:sp>
    </p:spTree>
    <p:extLst>
      <p:ext uri="{BB962C8B-B14F-4D97-AF65-F5344CB8AC3E}">
        <p14:creationId xmlns:p14="http://schemas.microsoft.com/office/powerpoint/2010/main" val="346725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87148"/>
            <a:ext cx="10698480" cy="615553"/>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609600" y="1371600"/>
            <a:ext cx="10972800" cy="47244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609600" y="6339245"/>
            <a:ext cx="3632405" cy="123111"/>
          </a:xfrm>
          <a:prstGeom prst="rect">
            <a:avLst/>
          </a:prstGeom>
        </p:spPr>
        <p:txBody>
          <a:bodyPr vert="horz" wrap="none" lIns="0" tIns="0" rIns="0" bIns="0" rtlCol="0" anchor="ctr">
            <a:spAutoFit/>
          </a:bodyPr>
          <a:lstStyle>
            <a:lvl1pPr algn="l">
              <a:defRPr sz="800" cap="all" spc="300" baseline="0">
                <a:solidFill>
                  <a:schemeClr val="tx2"/>
                </a:solidFill>
              </a:defRPr>
            </a:lvl1pPr>
          </a:lstStyle>
          <a:p>
            <a:r>
              <a:rPr lang="en-US"/>
              <a:t>Title of Presentation | Confidential</a:t>
            </a:r>
          </a:p>
        </p:txBody>
      </p:sp>
      <p:sp>
        <p:nvSpPr>
          <p:cNvPr id="6" name="Slide Number Placeholder 5"/>
          <p:cNvSpPr>
            <a:spLocks noGrp="1"/>
          </p:cNvSpPr>
          <p:nvPr>
            <p:ph type="sldNum" sz="quarter" idx="4"/>
          </p:nvPr>
        </p:nvSpPr>
        <p:spPr>
          <a:xfrm>
            <a:off x="11602088" y="393569"/>
            <a:ext cx="195566" cy="123111"/>
          </a:xfrm>
          <a:prstGeom prst="rect">
            <a:avLst/>
          </a:prstGeom>
        </p:spPr>
        <p:txBody>
          <a:bodyPr vert="horz" wrap="none" lIns="0" tIns="0" rIns="0" bIns="0" rtlCol="0" anchor="ctr">
            <a:spAutoFit/>
          </a:bodyPr>
          <a:lstStyle>
            <a:lvl1pPr algn="r">
              <a:defRPr sz="800">
                <a:solidFill>
                  <a:schemeClr val="tx2"/>
                </a:solidFill>
              </a:defRPr>
            </a:lvl1pPr>
          </a:lstStyle>
          <a:p>
            <a:r>
              <a:rPr lang="en-US"/>
              <a:t>| </a:t>
            </a:r>
            <a:fld id="{2C8F94F2-79B1-4F8D-B2F0-3428BA660B51}" type="slidenum">
              <a:rPr lang="en-US" smtClean="0"/>
              <a:pPr/>
              <a:t>‹#›</a:t>
            </a:fld>
            <a:endParaRPr lang="en-US"/>
          </a:p>
        </p:txBody>
      </p:sp>
      <p:sp>
        <p:nvSpPr>
          <p:cNvPr id="10" name="Rectangle 9">
            <a:extLst>
              <a:ext uri="{FF2B5EF4-FFF2-40B4-BE49-F238E27FC236}">
                <a16:creationId xmlns:a16="http://schemas.microsoft.com/office/drawing/2014/main" id="{FAC2883B-E752-B249-8BE3-C916632D1DD6}"/>
              </a:ext>
            </a:extLst>
          </p:cNvPr>
          <p:cNvSpPr/>
          <p:nvPr/>
        </p:nvSpPr>
        <p:spPr>
          <a:xfrm>
            <a:off x="0" y="-1"/>
            <a:ext cx="12192000" cy="72000"/>
          </a:xfrm>
          <a:prstGeom prst="rect">
            <a:avLst/>
          </a:prstGeom>
          <a:gradFill>
            <a:gsLst>
              <a:gs pos="50000">
                <a:schemeClr val="accent5"/>
              </a:gs>
              <a:gs pos="0">
                <a:schemeClr val="accent1"/>
              </a:gs>
              <a:gs pos="100000">
                <a:schemeClr val="bg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en-US"/>
          </a:p>
        </p:txBody>
      </p:sp>
      <p:grpSp>
        <p:nvGrpSpPr>
          <p:cNvPr id="16" name="Group 15">
            <a:extLst>
              <a:ext uri="{FF2B5EF4-FFF2-40B4-BE49-F238E27FC236}">
                <a16:creationId xmlns:a16="http://schemas.microsoft.com/office/drawing/2014/main" id="{F8BBCE42-BFBB-E546-A838-9E83EE260B73}"/>
              </a:ext>
            </a:extLst>
          </p:cNvPr>
          <p:cNvGrpSpPr>
            <a:grpSpLocks noChangeAspect="1"/>
          </p:cNvGrpSpPr>
          <p:nvPr/>
        </p:nvGrpSpPr>
        <p:grpSpPr>
          <a:xfrm>
            <a:off x="11236799" y="6273000"/>
            <a:ext cx="365289" cy="255600"/>
            <a:chOff x="6935788" y="3157538"/>
            <a:chExt cx="1136650" cy="795337"/>
          </a:xfrm>
          <a:solidFill>
            <a:srgbClr val="024DA1"/>
          </a:solidFill>
        </p:grpSpPr>
        <p:sp>
          <p:nvSpPr>
            <p:cNvPr id="17"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rgbClr val="AFD13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90110810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80" r:id="rId4"/>
    <p:sldLayoutId id="2147483681" r:id="rId5"/>
    <p:sldLayoutId id="2147483682" r:id="rId6"/>
    <p:sldLayoutId id="2147483683"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21" r:id="rId28"/>
    <p:sldLayoutId id="2147483724" r:id="rId29"/>
    <p:sldLayoutId id="2147483726" r:id="rId30"/>
    <p:sldLayoutId id="2147483735" r:id="rId31"/>
    <p:sldLayoutId id="2147483736" r:id="rId32"/>
    <p:sldLayoutId id="2147483737" r:id="rId33"/>
    <p:sldLayoutId id="2147483738" r:id="rId34"/>
    <p:sldLayoutId id="2147483739" r:id="rId35"/>
    <p:sldLayoutId id="2147483744" r:id="rId36"/>
    <p:sldLayoutId id="2147483745" r:id="rId37"/>
  </p:sldLayoutIdLst>
  <p:txStyles>
    <p:titleStyle>
      <a:lvl1pPr algn="l" defTabSz="914400" rtl="0" eaLnBrk="1" latinLnBrk="0" hangingPunct="1">
        <a:lnSpc>
          <a:spcPct val="100000"/>
        </a:lnSpc>
        <a:spcBef>
          <a:spcPct val="0"/>
        </a:spcBef>
        <a:buNone/>
        <a:defRPr sz="4000" kern="1200">
          <a:solidFill>
            <a:schemeClr val="bg2"/>
          </a:solidFill>
          <a:latin typeface="+mj-lt"/>
          <a:ea typeface="+mj-ea"/>
          <a:cs typeface="+mj-cs"/>
        </a:defRPr>
      </a:lvl1pPr>
    </p:titleStyle>
    <p:bodyStyle>
      <a:lvl1pPr marL="228600" indent="-228600" algn="l" defTabSz="914400" rtl="0" eaLnBrk="1" latinLnBrk="0" hangingPunct="1">
        <a:lnSpc>
          <a:spcPct val="120000"/>
        </a:lnSpc>
        <a:spcBef>
          <a:spcPts val="1200"/>
        </a:spcBef>
        <a:buClr>
          <a:schemeClr val="accent1"/>
        </a:buClr>
        <a:buFont typeface="Arial" panose="020B0604020202020204" pitchFamily="34" charset="0"/>
        <a:buChar char="•"/>
        <a:defRPr sz="1600" kern="1200">
          <a:solidFill>
            <a:schemeClr val="tx2"/>
          </a:solidFill>
          <a:latin typeface="+mn-lt"/>
          <a:ea typeface="+mn-ea"/>
          <a:cs typeface="+mn-cs"/>
        </a:defRPr>
      </a:lvl1pPr>
      <a:lvl2pPr marL="685800" indent="-228600" algn="l" defTabSz="914400" rtl="0" eaLnBrk="1" latinLnBrk="0" hangingPunct="1">
        <a:lnSpc>
          <a:spcPct val="120000"/>
        </a:lnSpc>
        <a:spcBef>
          <a:spcPts val="600"/>
        </a:spcBef>
        <a:buClrTx/>
        <a:buFont typeface="Avenir Book" panose="02000503020000020003" pitchFamily="2" charset="0"/>
        <a:buChar char="–"/>
        <a:defRPr sz="1400" kern="1200">
          <a:solidFill>
            <a:schemeClr val="tx2"/>
          </a:solidFill>
          <a:latin typeface="+mn-lt"/>
          <a:ea typeface="+mn-ea"/>
          <a:cs typeface="+mn-cs"/>
        </a:defRPr>
      </a:lvl2pPr>
      <a:lvl3pPr marL="1143000" indent="-228600" algn="l" defTabSz="914400" rtl="0" eaLnBrk="1" latinLnBrk="0" hangingPunct="1">
        <a:lnSpc>
          <a:spcPct val="120000"/>
        </a:lnSpc>
        <a:spcBef>
          <a:spcPts val="600"/>
        </a:spcBef>
        <a:buClrTx/>
        <a:buFont typeface="Wingdings" panose="05000000000000000000" pitchFamily="2" charset="2"/>
        <a:buChar char="§"/>
        <a:defRPr sz="1400" kern="1200">
          <a:solidFill>
            <a:schemeClr val="tx2"/>
          </a:solidFill>
          <a:latin typeface="+mn-lt"/>
          <a:ea typeface="+mn-ea"/>
          <a:cs typeface="+mn-cs"/>
        </a:defRPr>
      </a:lvl3pPr>
      <a:lvl4pPr marL="1600200" indent="-228600" algn="l" defTabSz="914400" rtl="0" eaLnBrk="1" latinLnBrk="0" hangingPunct="1">
        <a:lnSpc>
          <a:spcPct val="120000"/>
        </a:lnSpc>
        <a:spcBef>
          <a:spcPts val="600"/>
        </a:spcBef>
        <a:buClrTx/>
        <a:buFont typeface="Courier New" panose="02070309020205020404" pitchFamily="49" charset="0"/>
        <a:buChar char="o"/>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600"/>
        </a:spcBef>
        <a:buClrTx/>
        <a:buFont typeface="Wingdings" panose="05000000000000000000" pitchFamily="2" charset="2"/>
        <a:buChar char="Ø"/>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384">
          <p15:clr>
            <a:srgbClr val="F26B43"/>
          </p15:clr>
        </p15:guide>
        <p15:guide id="3" pos="7296">
          <p15:clr>
            <a:srgbClr val="F26B43"/>
          </p15:clr>
        </p15:guide>
        <p15:guide id="4" orient="horz" pos="3840">
          <p15:clr>
            <a:srgbClr val="F26B43"/>
          </p15:clr>
        </p15:guide>
        <p15:guide id="5" orient="horz" pos="864">
          <p15:clr>
            <a:srgbClr val="F26B43"/>
          </p15:clr>
        </p15:guide>
        <p15:guide id="6" orient="horz" pos="10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tiff"/><Relationship Id="rId12"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3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50.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51.emf"/><Relationship Id="rId5" Type="http://schemas.openxmlformats.org/officeDocument/2006/relationships/oleObject" Target="../embeddings/oleObject1.bin"/><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www.nutanix.com/products/mine#form"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hyperlink" Target="https://www.veeam.com/nutanix-backup-solution.html"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3.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9.png"/><Relationship Id="rId3" Type="http://schemas.openxmlformats.org/officeDocument/2006/relationships/notesSlide" Target="../notesSlides/notesSlide6.xml"/><Relationship Id="rId7" Type="http://schemas.openxmlformats.org/officeDocument/2006/relationships/image" Target="../media/image25.tiff"/><Relationship Id="rId12" Type="http://schemas.openxmlformats.org/officeDocument/2006/relationships/image" Target="../media/image28.png"/><Relationship Id="rId2" Type="http://schemas.openxmlformats.org/officeDocument/2006/relationships/slideLayout" Target="../slideLayouts/slideLayout8.xml"/><Relationship Id="rId1" Type="http://schemas.openxmlformats.org/officeDocument/2006/relationships/tags" Target="../tags/tag1.xml"/><Relationship Id="rId6" Type="http://schemas.openxmlformats.org/officeDocument/2006/relationships/image" Target="../media/image24.png"/><Relationship Id="rId11" Type="http://schemas.openxmlformats.org/officeDocument/2006/relationships/image" Target="../media/image19.png"/><Relationship Id="rId5" Type="http://schemas.openxmlformats.org/officeDocument/2006/relationships/image" Target="../media/image23.tiff"/><Relationship Id="rId10" Type="http://schemas.openxmlformats.org/officeDocument/2006/relationships/image" Target="../media/image27.png"/><Relationship Id="rId4" Type="http://schemas.openxmlformats.org/officeDocument/2006/relationships/image" Target="../media/image22.tiff"/><Relationship Id="rId9" Type="http://schemas.openxmlformats.org/officeDocument/2006/relationships/image" Target="../media/image7.png"/><Relationship Id="rId14"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7088-A4B7-D44A-B228-8AF0A982FB7D}"/>
              </a:ext>
            </a:extLst>
          </p:cNvPr>
          <p:cNvSpPr>
            <a:spLocks noGrp="1"/>
          </p:cNvSpPr>
          <p:nvPr>
            <p:ph type="ctrTitle"/>
          </p:nvPr>
        </p:nvSpPr>
        <p:spPr>
          <a:xfrm>
            <a:off x="715479" y="1733805"/>
            <a:ext cx="10761043" cy="1329595"/>
          </a:xfrm>
        </p:spPr>
        <p:txBody>
          <a:bodyPr/>
          <a:lstStyle/>
          <a:p>
            <a:pPr algn="l"/>
            <a:r>
              <a:rPr lang="en-US" sz="5400" dirty="0"/>
              <a:t>Nutanix Mine </a:t>
            </a:r>
            <a:r>
              <a:rPr lang="en-US" sz="5400" i="1" dirty="0"/>
              <a:t>with Veeam</a:t>
            </a:r>
            <a:r>
              <a:rPr lang="en-US" sz="5400" dirty="0"/>
              <a:t> </a:t>
            </a:r>
            <a:br>
              <a:rPr lang="en-US" sz="5400" dirty="0"/>
            </a:br>
            <a:r>
              <a:rPr lang="en-US" sz="4200" dirty="0"/>
              <a:t>“Secondary Storage Simplified”</a:t>
            </a:r>
            <a:endParaRPr lang="en-US" dirty="0">
              <a:latin typeface="+mn-lt"/>
              <a:ea typeface="Tahoma" panose="020B0604030504040204" pitchFamily="34" charset="0"/>
              <a:cs typeface="Tahoma" panose="020B0604030504040204"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66B1D6C1-C2BE-4B2A-899C-6E342D3EFD9C}"/>
              </a:ext>
            </a:extLst>
          </p:cNvPr>
          <p:cNvPicPr>
            <a:picLocks noChangeAspect="1"/>
          </p:cNvPicPr>
          <p:nvPr/>
        </p:nvPicPr>
        <p:blipFill>
          <a:blip r:embed="rId2"/>
          <a:stretch>
            <a:fillRect/>
          </a:stretch>
        </p:blipFill>
        <p:spPr>
          <a:xfrm>
            <a:off x="5370437" y="4291722"/>
            <a:ext cx="6032004" cy="1152146"/>
          </a:xfrm>
          <a:prstGeom prst="rect">
            <a:avLst/>
          </a:prstGeom>
        </p:spPr>
      </p:pic>
    </p:spTree>
    <p:extLst>
      <p:ext uri="{BB962C8B-B14F-4D97-AF65-F5344CB8AC3E}">
        <p14:creationId xmlns:p14="http://schemas.microsoft.com/office/powerpoint/2010/main" val="4137344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grpSp>
        <p:nvGrpSpPr>
          <p:cNvPr id="3" name="Group 2">
            <a:extLst>
              <a:ext uri="{FF2B5EF4-FFF2-40B4-BE49-F238E27FC236}">
                <a16:creationId xmlns:a16="http://schemas.microsoft.com/office/drawing/2014/main" id="{69C12180-0585-41F8-B86C-F4823B94F31E}"/>
              </a:ext>
            </a:extLst>
          </p:cNvPr>
          <p:cNvGrpSpPr/>
          <p:nvPr/>
        </p:nvGrpSpPr>
        <p:grpSpPr>
          <a:xfrm>
            <a:off x="5474210" y="3077561"/>
            <a:ext cx="1763096" cy="1400076"/>
            <a:chOff x="4968529" y="3073984"/>
            <a:chExt cx="1920067" cy="1400076"/>
          </a:xfrm>
        </p:grpSpPr>
        <p:sp>
          <p:nvSpPr>
            <p:cNvPr id="868" name="Google Shape;868;p11"/>
            <p:cNvSpPr/>
            <p:nvPr/>
          </p:nvSpPr>
          <p:spPr>
            <a:xfrm>
              <a:off x="4968529" y="3073984"/>
              <a:ext cx="1920067" cy="665383"/>
            </a:xfrm>
            <a:prstGeom prst="rect">
              <a:avLst/>
            </a:prstGeom>
            <a:solidFill>
              <a:srgbClr val="EEF6D5"/>
            </a:solidFill>
            <a:ln w="12700" cap="flat" cmpd="sng">
              <a:solidFill>
                <a:srgbClr val="FAE0A5"/>
              </a:solidFill>
              <a:prstDash val="solid"/>
              <a:miter lim="800000"/>
              <a:headEnd type="none" w="sm" len="sm"/>
              <a:tailEnd type="none" w="sm" len="sm"/>
            </a:ln>
          </p:spPr>
          <p:txBody>
            <a:bodyPr spcFirstLastPara="1" wrap="square" lIns="91425" tIns="45700" rIns="91425" bIns="45700" anchor="ctr" anchorCtr="0">
              <a:noAutofit/>
            </a:bodyPr>
            <a:lstStyle/>
            <a:p>
              <a:pPr algn="ctr" defTabSz="914363">
                <a:buClr>
                  <a:srgbClr val="000000"/>
                </a:buClr>
              </a:pPr>
              <a:r>
                <a:rPr lang="en-US" sz="1667" b="1" kern="0" dirty="0">
                  <a:solidFill>
                    <a:srgbClr val="343434"/>
                  </a:solidFill>
                  <a:latin typeface="Arial"/>
                  <a:ea typeface="Arial"/>
                  <a:cs typeface="Arial"/>
                  <a:sym typeface="Arial"/>
                </a:rPr>
                <a:t>Data Protection Software</a:t>
              </a:r>
              <a:endParaRPr sz="1400" kern="0" dirty="0">
                <a:solidFill>
                  <a:srgbClr val="000000"/>
                </a:solidFill>
                <a:latin typeface="Arial"/>
                <a:cs typeface="Arial"/>
                <a:sym typeface="Arial"/>
              </a:endParaRPr>
            </a:p>
          </p:txBody>
        </p:sp>
        <p:sp>
          <p:nvSpPr>
            <p:cNvPr id="869" name="Google Shape;869;p11"/>
            <p:cNvSpPr/>
            <p:nvPr/>
          </p:nvSpPr>
          <p:spPr>
            <a:xfrm>
              <a:off x="4968529" y="3739367"/>
              <a:ext cx="1920067" cy="734693"/>
            </a:xfrm>
            <a:prstGeom prst="rect">
              <a:avLst/>
            </a:prstGeom>
            <a:solidFill>
              <a:srgbClr val="D8E3F1"/>
            </a:solidFill>
            <a:ln w="12700" cap="flat" cmpd="sng">
              <a:solidFill>
                <a:srgbClr val="FAE0A5"/>
              </a:solidFill>
              <a:prstDash val="solid"/>
              <a:miter lim="800000"/>
              <a:headEnd type="none" w="sm" len="sm"/>
              <a:tailEnd type="none" w="sm" len="sm"/>
            </a:ln>
          </p:spPr>
          <p:txBody>
            <a:bodyPr spcFirstLastPara="1" wrap="square" lIns="91425" tIns="45700" rIns="91425" bIns="45700" anchor="ctr" anchorCtr="0">
              <a:noAutofit/>
            </a:bodyPr>
            <a:lstStyle/>
            <a:p>
              <a:pPr algn="ctr" defTabSz="914363">
                <a:buClr>
                  <a:srgbClr val="000000"/>
                </a:buClr>
              </a:pPr>
              <a:r>
                <a:rPr lang="en-US" sz="1667" b="1" kern="0">
                  <a:solidFill>
                    <a:srgbClr val="343434"/>
                  </a:solidFill>
                  <a:latin typeface="Arial"/>
                  <a:ea typeface="Arial"/>
                  <a:cs typeface="Arial"/>
                  <a:sym typeface="Arial"/>
                </a:rPr>
                <a:t>Nutanix Appliance</a:t>
              </a:r>
              <a:endParaRPr sz="1400" kern="0">
                <a:solidFill>
                  <a:srgbClr val="000000"/>
                </a:solidFill>
                <a:latin typeface="Arial"/>
                <a:cs typeface="Arial"/>
                <a:sym typeface="Arial"/>
              </a:endParaRPr>
            </a:p>
          </p:txBody>
        </p:sp>
        <p:sp>
          <p:nvSpPr>
            <p:cNvPr id="870" name="Google Shape;870;p11"/>
            <p:cNvSpPr txBox="1"/>
            <p:nvPr/>
          </p:nvSpPr>
          <p:spPr>
            <a:xfrm>
              <a:off x="5128895" y="3463756"/>
              <a:ext cx="1599335" cy="553957"/>
            </a:xfrm>
            <a:prstGeom prst="rect">
              <a:avLst/>
            </a:prstGeom>
            <a:noFill/>
            <a:ln>
              <a:noFill/>
            </a:ln>
          </p:spPr>
          <p:txBody>
            <a:bodyPr spcFirstLastPara="1" wrap="square" lIns="91425" tIns="45700" rIns="91425" bIns="45700" anchor="ctr" anchorCtr="0">
              <a:spAutoFit/>
            </a:bodyPr>
            <a:lstStyle/>
            <a:p>
              <a:pPr algn="ctr" defTabSz="914363">
                <a:buClr>
                  <a:srgbClr val="000000"/>
                </a:buClr>
              </a:pPr>
              <a:r>
                <a:rPr lang="en-US" sz="3000" b="1" kern="0" dirty="0">
                  <a:solidFill>
                    <a:srgbClr val="1E1E1E"/>
                  </a:solidFill>
                  <a:latin typeface="Arial"/>
                  <a:ea typeface="Arial"/>
                  <a:cs typeface="Arial"/>
                  <a:sym typeface="Arial"/>
                </a:rPr>
                <a:t>+</a:t>
              </a:r>
              <a:endParaRPr sz="1400" kern="0" dirty="0">
                <a:solidFill>
                  <a:srgbClr val="000000"/>
                </a:solidFill>
                <a:latin typeface="Arial"/>
                <a:cs typeface="Arial"/>
                <a:sym typeface="Arial"/>
              </a:endParaRPr>
            </a:p>
          </p:txBody>
        </p:sp>
      </p:grpSp>
      <p:sp>
        <p:nvSpPr>
          <p:cNvPr id="875" name="Google Shape;875;p11"/>
          <p:cNvSpPr txBox="1"/>
          <p:nvPr/>
        </p:nvSpPr>
        <p:spPr>
          <a:xfrm>
            <a:off x="5600926" y="779094"/>
            <a:ext cx="1554498" cy="451493"/>
          </a:xfrm>
          <a:prstGeom prst="rect">
            <a:avLst/>
          </a:prstGeom>
          <a:noFill/>
          <a:ln>
            <a:noFill/>
          </a:ln>
        </p:spPr>
        <p:txBody>
          <a:bodyPr spcFirstLastPara="1" wrap="square" lIns="91425" tIns="45700" rIns="91425" bIns="45700" anchor="ctr" anchorCtr="0">
            <a:spAutoFit/>
          </a:bodyPr>
          <a:lstStyle/>
          <a:p>
            <a:pPr algn="ctr" defTabSz="914363">
              <a:buClr>
                <a:srgbClr val="000000"/>
              </a:buClr>
            </a:pPr>
            <a:r>
              <a:rPr lang="en-US" sz="1167" b="1" kern="0">
                <a:solidFill>
                  <a:srgbClr val="1E1E1E"/>
                </a:solidFill>
                <a:latin typeface="Arial"/>
                <a:ea typeface="Arial"/>
                <a:cs typeface="Arial"/>
                <a:sym typeface="Arial"/>
              </a:rPr>
              <a:t>Nutanix Sizer</a:t>
            </a:r>
            <a:br>
              <a:rPr lang="en-US" sz="1167" b="1" kern="0">
                <a:solidFill>
                  <a:srgbClr val="1E1E1E"/>
                </a:solidFill>
                <a:latin typeface="Arial"/>
                <a:ea typeface="Arial"/>
                <a:cs typeface="Arial"/>
                <a:sym typeface="Arial"/>
              </a:rPr>
            </a:br>
            <a:r>
              <a:rPr lang="en-US" sz="1167" b="1" kern="0">
                <a:solidFill>
                  <a:srgbClr val="1E1E1E"/>
                </a:solidFill>
                <a:latin typeface="Arial"/>
                <a:ea typeface="Arial"/>
                <a:cs typeface="Arial"/>
                <a:sym typeface="Arial"/>
              </a:rPr>
              <a:t>Support</a:t>
            </a:r>
            <a:endParaRPr sz="1400" kern="0">
              <a:solidFill>
                <a:srgbClr val="000000"/>
              </a:solidFill>
              <a:latin typeface="Arial"/>
              <a:cs typeface="Arial"/>
              <a:sym typeface="Arial"/>
            </a:endParaRPr>
          </a:p>
        </p:txBody>
      </p:sp>
      <p:sp>
        <p:nvSpPr>
          <p:cNvPr id="879" name="Google Shape;879;p11"/>
          <p:cNvSpPr txBox="1"/>
          <p:nvPr/>
        </p:nvSpPr>
        <p:spPr>
          <a:xfrm>
            <a:off x="7887304" y="1833149"/>
            <a:ext cx="2316133" cy="271894"/>
          </a:xfrm>
          <a:prstGeom prst="rect">
            <a:avLst/>
          </a:prstGeom>
          <a:noFill/>
          <a:ln>
            <a:noFill/>
          </a:ln>
        </p:spPr>
        <p:txBody>
          <a:bodyPr spcFirstLastPara="1" wrap="square" lIns="91425" tIns="45700" rIns="91425" bIns="45700" anchor="ctr" anchorCtr="0">
            <a:spAutoFit/>
          </a:bodyPr>
          <a:lstStyle/>
          <a:p>
            <a:pPr algn="ctr" defTabSz="914363">
              <a:buClr>
                <a:srgbClr val="000000"/>
              </a:buClr>
            </a:pPr>
            <a:r>
              <a:rPr lang="en-US" sz="1167" b="1" kern="0" dirty="0">
                <a:solidFill>
                  <a:srgbClr val="1E1E1E"/>
                </a:solidFill>
                <a:latin typeface="Arial"/>
                <a:ea typeface="Arial"/>
                <a:cs typeface="Arial"/>
                <a:sym typeface="Arial"/>
              </a:rPr>
              <a:t>Simplified SKUs</a:t>
            </a:r>
            <a:endParaRPr sz="1400" kern="0" dirty="0">
              <a:solidFill>
                <a:srgbClr val="000000"/>
              </a:solidFill>
              <a:latin typeface="Arial"/>
              <a:cs typeface="Arial"/>
              <a:sym typeface="Arial"/>
            </a:endParaRPr>
          </a:p>
        </p:txBody>
      </p:sp>
      <p:sp>
        <p:nvSpPr>
          <p:cNvPr id="882" name="Google Shape;882;p11"/>
          <p:cNvSpPr txBox="1"/>
          <p:nvPr/>
        </p:nvSpPr>
        <p:spPr>
          <a:xfrm>
            <a:off x="8108890" y="4991407"/>
            <a:ext cx="2316133" cy="451493"/>
          </a:xfrm>
          <a:prstGeom prst="rect">
            <a:avLst/>
          </a:prstGeom>
          <a:noFill/>
          <a:ln>
            <a:noFill/>
          </a:ln>
        </p:spPr>
        <p:txBody>
          <a:bodyPr spcFirstLastPara="1" wrap="square" lIns="91425" tIns="45700" rIns="91425" bIns="45700" anchor="ctr" anchorCtr="0">
            <a:spAutoFit/>
          </a:bodyPr>
          <a:lstStyle/>
          <a:p>
            <a:pPr algn="ctr" defTabSz="914363">
              <a:buClr>
                <a:srgbClr val="000000"/>
              </a:buClr>
            </a:pPr>
            <a:r>
              <a:rPr lang="en-US" sz="1167" b="1" kern="0" dirty="0">
                <a:solidFill>
                  <a:srgbClr val="1E1E1E"/>
                </a:solidFill>
                <a:latin typeface="Arial"/>
                <a:ea typeface="Arial"/>
                <a:cs typeface="Arial"/>
                <a:sym typeface="Arial"/>
              </a:rPr>
              <a:t>Up &amp; Running </a:t>
            </a:r>
            <a:br>
              <a:rPr lang="en-US" sz="1167" b="1" kern="0" dirty="0">
                <a:solidFill>
                  <a:srgbClr val="1E1E1E"/>
                </a:solidFill>
                <a:latin typeface="Arial"/>
                <a:ea typeface="Arial"/>
                <a:cs typeface="Arial"/>
                <a:sym typeface="Arial"/>
              </a:rPr>
            </a:br>
            <a:r>
              <a:rPr lang="en-US" sz="1167" b="1" kern="0" dirty="0">
                <a:solidFill>
                  <a:srgbClr val="1E1E1E"/>
                </a:solidFill>
                <a:latin typeface="Arial"/>
                <a:ea typeface="Arial"/>
                <a:cs typeface="Arial"/>
                <a:sym typeface="Arial"/>
              </a:rPr>
              <a:t>in Minutes</a:t>
            </a:r>
            <a:endParaRPr sz="1400" kern="0" dirty="0">
              <a:solidFill>
                <a:srgbClr val="000000"/>
              </a:solidFill>
              <a:latin typeface="Arial"/>
              <a:cs typeface="Arial"/>
              <a:sym typeface="Arial"/>
            </a:endParaRPr>
          </a:p>
        </p:txBody>
      </p:sp>
      <p:sp>
        <p:nvSpPr>
          <p:cNvPr id="885" name="Google Shape;885;p11"/>
          <p:cNvSpPr txBox="1"/>
          <p:nvPr/>
        </p:nvSpPr>
        <p:spPr>
          <a:xfrm>
            <a:off x="5088973" y="6241320"/>
            <a:ext cx="2316133" cy="451493"/>
          </a:xfrm>
          <a:prstGeom prst="rect">
            <a:avLst/>
          </a:prstGeom>
          <a:noFill/>
          <a:ln>
            <a:noFill/>
          </a:ln>
        </p:spPr>
        <p:txBody>
          <a:bodyPr spcFirstLastPara="1" wrap="square" lIns="91425" tIns="45700" rIns="91425" bIns="45700" anchor="ctr" anchorCtr="0">
            <a:spAutoFit/>
          </a:bodyPr>
          <a:lstStyle/>
          <a:p>
            <a:pPr algn="ctr" defTabSz="914363">
              <a:buClr>
                <a:srgbClr val="000000"/>
              </a:buClr>
            </a:pPr>
            <a:r>
              <a:rPr lang="en-US" sz="1167" b="1" kern="0" dirty="0">
                <a:solidFill>
                  <a:srgbClr val="1E1E1E"/>
                </a:solidFill>
                <a:latin typeface="Arial"/>
                <a:ea typeface="Arial"/>
                <a:cs typeface="Arial"/>
                <a:sym typeface="Arial"/>
              </a:rPr>
              <a:t>Optimized for </a:t>
            </a:r>
            <a:endParaRPr sz="1400" kern="0" dirty="0">
              <a:solidFill>
                <a:srgbClr val="000000"/>
              </a:solidFill>
              <a:latin typeface="Arial"/>
              <a:cs typeface="Arial"/>
              <a:sym typeface="Arial"/>
            </a:endParaRPr>
          </a:p>
          <a:p>
            <a:pPr algn="ctr" defTabSz="914363">
              <a:buClr>
                <a:srgbClr val="000000"/>
              </a:buClr>
            </a:pPr>
            <a:r>
              <a:rPr lang="en-US" sz="1167" b="1" kern="0" dirty="0">
                <a:solidFill>
                  <a:srgbClr val="1E1E1E"/>
                </a:solidFill>
                <a:latin typeface="Arial"/>
                <a:ea typeface="Arial"/>
                <a:cs typeface="Arial"/>
                <a:sym typeface="Arial"/>
              </a:rPr>
              <a:t>Backup &amp; Infra Admins</a:t>
            </a:r>
            <a:endParaRPr sz="1400" kern="0" dirty="0">
              <a:solidFill>
                <a:srgbClr val="000000"/>
              </a:solidFill>
              <a:latin typeface="Arial"/>
              <a:cs typeface="Arial"/>
              <a:sym typeface="Arial"/>
            </a:endParaRPr>
          </a:p>
        </p:txBody>
      </p:sp>
      <p:sp>
        <p:nvSpPr>
          <p:cNvPr id="888" name="Google Shape;888;p11"/>
          <p:cNvSpPr txBox="1"/>
          <p:nvPr/>
        </p:nvSpPr>
        <p:spPr>
          <a:xfrm>
            <a:off x="2281187" y="4765639"/>
            <a:ext cx="2316133" cy="451493"/>
          </a:xfrm>
          <a:prstGeom prst="rect">
            <a:avLst/>
          </a:prstGeom>
          <a:noFill/>
          <a:ln>
            <a:noFill/>
          </a:ln>
        </p:spPr>
        <p:txBody>
          <a:bodyPr spcFirstLastPara="1" wrap="square" lIns="91425" tIns="45700" rIns="91425" bIns="45700" anchor="ctr" anchorCtr="0">
            <a:spAutoFit/>
          </a:bodyPr>
          <a:lstStyle/>
          <a:p>
            <a:pPr algn="ctr" defTabSz="914363">
              <a:buClr>
                <a:srgbClr val="000000"/>
              </a:buClr>
            </a:pPr>
            <a:r>
              <a:rPr lang="en-US" sz="1167" b="1" kern="0" dirty="0">
                <a:solidFill>
                  <a:srgbClr val="1E1E1E"/>
                </a:solidFill>
                <a:latin typeface="Arial"/>
                <a:ea typeface="Arial"/>
                <a:cs typeface="Arial"/>
                <a:sym typeface="Arial"/>
              </a:rPr>
              <a:t>Solution </a:t>
            </a:r>
            <a:br>
              <a:rPr lang="en-US" sz="1167" b="1" kern="0" dirty="0">
                <a:solidFill>
                  <a:srgbClr val="1E1E1E"/>
                </a:solidFill>
                <a:latin typeface="Arial"/>
                <a:ea typeface="Arial"/>
                <a:cs typeface="Arial"/>
                <a:sym typeface="Arial"/>
              </a:rPr>
            </a:br>
            <a:r>
              <a:rPr lang="en-US" sz="1167" b="1" kern="0" dirty="0">
                <a:solidFill>
                  <a:srgbClr val="1E1E1E"/>
                </a:solidFill>
                <a:latin typeface="Arial"/>
                <a:ea typeface="Arial"/>
                <a:cs typeface="Arial"/>
                <a:sym typeface="Arial"/>
              </a:rPr>
              <a:t>Scale-out</a:t>
            </a:r>
            <a:endParaRPr sz="1400" kern="0" dirty="0">
              <a:solidFill>
                <a:srgbClr val="000000"/>
              </a:solidFill>
              <a:latin typeface="Arial"/>
              <a:cs typeface="Arial"/>
              <a:sym typeface="Arial"/>
            </a:endParaRPr>
          </a:p>
        </p:txBody>
      </p:sp>
      <p:sp>
        <p:nvSpPr>
          <p:cNvPr id="891" name="Google Shape;891;p11"/>
          <p:cNvSpPr txBox="1"/>
          <p:nvPr/>
        </p:nvSpPr>
        <p:spPr>
          <a:xfrm>
            <a:off x="2160410" y="1884869"/>
            <a:ext cx="2316133" cy="271894"/>
          </a:xfrm>
          <a:prstGeom prst="rect">
            <a:avLst/>
          </a:prstGeom>
          <a:noFill/>
          <a:ln>
            <a:noFill/>
          </a:ln>
        </p:spPr>
        <p:txBody>
          <a:bodyPr spcFirstLastPara="1" wrap="square" lIns="91425" tIns="45700" rIns="91425" bIns="45700" anchor="ctr" anchorCtr="0">
            <a:spAutoFit/>
          </a:bodyPr>
          <a:lstStyle/>
          <a:p>
            <a:pPr algn="ctr" defTabSz="914363">
              <a:buClr>
                <a:srgbClr val="000000"/>
              </a:buClr>
            </a:pPr>
            <a:r>
              <a:rPr lang="en-US" sz="1167" b="1" kern="0" dirty="0">
                <a:solidFill>
                  <a:srgbClr val="1E1E1E"/>
                </a:solidFill>
                <a:latin typeface="Arial"/>
                <a:ea typeface="Arial"/>
                <a:cs typeface="Arial"/>
                <a:sym typeface="Arial"/>
              </a:rPr>
              <a:t>Single Throat to Choke</a:t>
            </a:r>
            <a:endParaRPr sz="1400" kern="0" dirty="0">
              <a:solidFill>
                <a:srgbClr val="000000"/>
              </a:solidFill>
              <a:latin typeface="Arial"/>
              <a:cs typeface="Arial"/>
              <a:sym typeface="Arial"/>
            </a:endParaRPr>
          </a:p>
        </p:txBody>
      </p:sp>
      <p:sp>
        <p:nvSpPr>
          <p:cNvPr id="2" name="Oval 1">
            <a:extLst>
              <a:ext uri="{FF2B5EF4-FFF2-40B4-BE49-F238E27FC236}">
                <a16:creationId xmlns:a16="http://schemas.microsoft.com/office/drawing/2014/main" id="{7F9AE40F-CF0A-4511-8721-AAD69DA181B0}"/>
              </a:ext>
            </a:extLst>
          </p:cNvPr>
          <p:cNvSpPr/>
          <p:nvPr/>
        </p:nvSpPr>
        <p:spPr>
          <a:xfrm>
            <a:off x="5745925" y="1272096"/>
            <a:ext cx="1213138" cy="1213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363">
              <a:buClr>
                <a:srgbClr val="000000"/>
              </a:buClr>
            </a:pPr>
            <a:r>
              <a:rPr lang="en-US" sz="1700" b="1" kern="0" dirty="0">
                <a:solidFill>
                  <a:srgbClr val="1E1E1E"/>
                </a:solidFill>
                <a:latin typeface="Arial"/>
                <a:sym typeface="Arial"/>
              </a:rPr>
              <a:t>Day -2</a:t>
            </a:r>
          </a:p>
          <a:p>
            <a:pPr algn="ctr" defTabSz="914363">
              <a:buClr>
                <a:srgbClr val="000000"/>
              </a:buClr>
            </a:pPr>
            <a:r>
              <a:rPr lang="en-US" sz="1700" b="1" kern="0" dirty="0">
                <a:solidFill>
                  <a:srgbClr val="1E1E1E"/>
                </a:solidFill>
                <a:latin typeface="Arial"/>
                <a:sym typeface="Arial"/>
              </a:rPr>
              <a:t>Size</a:t>
            </a:r>
          </a:p>
        </p:txBody>
      </p:sp>
      <p:sp>
        <p:nvSpPr>
          <p:cNvPr id="28" name="Oval 27">
            <a:extLst>
              <a:ext uri="{FF2B5EF4-FFF2-40B4-BE49-F238E27FC236}">
                <a16:creationId xmlns:a16="http://schemas.microsoft.com/office/drawing/2014/main" id="{DA5BC040-218B-4541-8FAA-74913376A3A3}"/>
              </a:ext>
            </a:extLst>
          </p:cNvPr>
          <p:cNvSpPr/>
          <p:nvPr/>
        </p:nvSpPr>
        <p:spPr>
          <a:xfrm>
            <a:off x="7525900" y="2013996"/>
            <a:ext cx="1213138" cy="1213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363">
              <a:buClr>
                <a:srgbClr val="000000"/>
              </a:buClr>
            </a:pPr>
            <a:r>
              <a:rPr lang="en-US" sz="1700" b="1" kern="0" dirty="0">
                <a:solidFill>
                  <a:srgbClr val="1E1E1E"/>
                </a:solidFill>
                <a:latin typeface="Arial"/>
                <a:sym typeface="Arial"/>
              </a:rPr>
              <a:t>Day -1</a:t>
            </a:r>
          </a:p>
          <a:p>
            <a:pPr algn="ctr" defTabSz="914363">
              <a:buClr>
                <a:srgbClr val="000000"/>
              </a:buClr>
            </a:pPr>
            <a:r>
              <a:rPr lang="en-US" sz="1700" b="1" kern="0" dirty="0">
                <a:solidFill>
                  <a:srgbClr val="1E1E1E"/>
                </a:solidFill>
                <a:latin typeface="Arial"/>
                <a:sym typeface="Arial"/>
              </a:rPr>
              <a:t>Procure</a:t>
            </a:r>
          </a:p>
        </p:txBody>
      </p:sp>
      <p:sp>
        <p:nvSpPr>
          <p:cNvPr id="29" name="Oval 28">
            <a:extLst>
              <a:ext uri="{FF2B5EF4-FFF2-40B4-BE49-F238E27FC236}">
                <a16:creationId xmlns:a16="http://schemas.microsoft.com/office/drawing/2014/main" id="{1BD30EC3-725A-4457-B318-A7DCE272FE64}"/>
              </a:ext>
            </a:extLst>
          </p:cNvPr>
          <p:cNvSpPr/>
          <p:nvPr/>
        </p:nvSpPr>
        <p:spPr>
          <a:xfrm>
            <a:off x="7560857" y="4004015"/>
            <a:ext cx="1213138" cy="1213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363">
              <a:buClr>
                <a:srgbClr val="000000"/>
              </a:buClr>
            </a:pPr>
            <a:r>
              <a:rPr lang="en-US" sz="1700" b="1" kern="0" dirty="0">
                <a:solidFill>
                  <a:srgbClr val="1E1E1E"/>
                </a:solidFill>
                <a:latin typeface="Arial"/>
                <a:sym typeface="Arial"/>
              </a:rPr>
              <a:t>Day 0</a:t>
            </a:r>
          </a:p>
          <a:p>
            <a:pPr algn="ctr" defTabSz="914363">
              <a:buClr>
                <a:srgbClr val="000000"/>
              </a:buClr>
            </a:pPr>
            <a:r>
              <a:rPr lang="en-US" sz="1700" b="1" kern="0" dirty="0">
                <a:solidFill>
                  <a:srgbClr val="1E1E1E"/>
                </a:solidFill>
                <a:latin typeface="Arial"/>
                <a:sym typeface="Arial"/>
              </a:rPr>
              <a:t>Deploy</a:t>
            </a:r>
          </a:p>
        </p:txBody>
      </p:sp>
      <p:sp>
        <p:nvSpPr>
          <p:cNvPr id="30" name="Oval 29">
            <a:extLst>
              <a:ext uri="{FF2B5EF4-FFF2-40B4-BE49-F238E27FC236}">
                <a16:creationId xmlns:a16="http://schemas.microsoft.com/office/drawing/2014/main" id="{4915F4F6-F99C-4895-9346-DA1D7AAC956B}"/>
              </a:ext>
            </a:extLst>
          </p:cNvPr>
          <p:cNvSpPr/>
          <p:nvPr/>
        </p:nvSpPr>
        <p:spPr>
          <a:xfrm>
            <a:off x="5705509" y="4969550"/>
            <a:ext cx="1213138" cy="1213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363">
              <a:buClr>
                <a:srgbClr val="000000"/>
              </a:buClr>
            </a:pPr>
            <a:r>
              <a:rPr lang="en-US" sz="1700" b="1" kern="0" dirty="0">
                <a:solidFill>
                  <a:srgbClr val="1E1E1E"/>
                </a:solidFill>
                <a:latin typeface="Arial"/>
                <a:sym typeface="Arial"/>
              </a:rPr>
              <a:t>Day 1</a:t>
            </a:r>
          </a:p>
          <a:p>
            <a:pPr algn="ctr" defTabSz="914363">
              <a:buClr>
                <a:srgbClr val="000000"/>
              </a:buClr>
            </a:pPr>
            <a:r>
              <a:rPr lang="en-US" sz="1700" b="1" kern="0" dirty="0">
                <a:solidFill>
                  <a:srgbClr val="1E1E1E"/>
                </a:solidFill>
                <a:latin typeface="Arial"/>
                <a:sym typeface="Arial"/>
              </a:rPr>
              <a:t>Use</a:t>
            </a:r>
          </a:p>
        </p:txBody>
      </p:sp>
      <p:sp>
        <p:nvSpPr>
          <p:cNvPr id="33" name="Oval 32">
            <a:extLst>
              <a:ext uri="{FF2B5EF4-FFF2-40B4-BE49-F238E27FC236}">
                <a16:creationId xmlns:a16="http://schemas.microsoft.com/office/drawing/2014/main" id="{EF34A8C7-3D76-423E-973F-ADAC14525766}"/>
              </a:ext>
            </a:extLst>
          </p:cNvPr>
          <p:cNvSpPr/>
          <p:nvPr/>
        </p:nvSpPr>
        <p:spPr>
          <a:xfrm>
            <a:off x="3850162" y="4004015"/>
            <a:ext cx="1213138" cy="1213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363">
              <a:buClr>
                <a:srgbClr val="000000"/>
              </a:buClr>
            </a:pPr>
            <a:r>
              <a:rPr lang="en-US" sz="1700" b="1" kern="0" dirty="0">
                <a:solidFill>
                  <a:srgbClr val="1E1E1E"/>
                </a:solidFill>
                <a:latin typeface="Arial"/>
                <a:sym typeface="Arial"/>
              </a:rPr>
              <a:t>Day n</a:t>
            </a:r>
          </a:p>
          <a:p>
            <a:pPr algn="ctr" defTabSz="914363">
              <a:buClr>
                <a:srgbClr val="000000"/>
              </a:buClr>
            </a:pPr>
            <a:r>
              <a:rPr lang="en-US" sz="1700" b="1" kern="0" dirty="0">
                <a:solidFill>
                  <a:srgbClr val="1E1E1E"/>
                </a:solidFill>
                <a:latin typeface="Arial"/>
                <a:sym typeface="Arial"/>
              </a:rPr>
              <a:t>Scale</a:t>
            </a:r>
          </a:p>
        </p:txBody>
      </p:sp>
      <p:sp>
        <p:nvSpPr>
          <p:cNvPr id="34" name="Oval 33">
            <a:extLst>
              <a:ext uri="{FF2B5EF4-FFF2-40B4-BE49-F238E27FC236}">
                <a16:creationId xmlns:a16="http://schemas.microsoft.com/office/drawing/2014/main" id="{1144E6EE-0AEE-4656-BCA4-462C7BC73241}"/>
              </a:ext>
            </a:extLst>
          </p:cNvPr>
          <p:cNvSpPr/>
          <p:nvPr/>
        </p:nvSpPr>
        <p:spPr>
          <a:xfrm>
            <a:off x="3972475" y="2081436"/>
            <a:ext cx="1213138" cy="1213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363">
              <a:buClr>
                <a:srgbClr val="000000"/>
              </a:buClr>
            </a:pPr>
            <a:r>
              <a:rPr lang="en-US" sz="1700" b="1" kern="0" dirty="0">
                <a:solidFill>
                  <a:srgbClr val="1E1E1E"/>
                </a:solidFill>
                <a:latin typeface="Arial"/>
                <a:sym typeface="Arial"/>
              </a:rPr>
              <a:t>Day n</a:t>
            </a:r>
          </a:p>
          <a:p>
            <a:pPr algn="ctr" defTabSz="914363">
              <a:buClr>
                <a:srgbClr val="000000"/>
              </a:buClr>
            </a:pPr>
            <a:r>
              <a:rPr lang="en-US" sz="1700" b="1" kern="0" dirty="0">
                <a:solidFill>
                  <a:srgbClr val="1E1E1E"/>
                </a:solidFill>
                <a:latin typeface="Arial"/>
                <a:sym typeface="Arial"/>
              </a:rPr>
              <a:t>Support</a:t>
            </a:r>
          </a:p>
        </p:txBody>
      </p:sp>
      <p:sp>
        <p:nvSpPr>
          <p:cNvPr id="5" name="Arrow: Curved Left 4">
            <a:extLst>
              <a:ext uri="{FF2B5EF4-FFF2-40B4-BE49-F238E27FC236}">
                <a16:creationId xmlns:a16="http://schemas.microsoft.com/office/drawing/2014/main" id="{6C026418-AE24-4FF3-AFA0-115E0EAFC07D}"/>
              </a:ext>
            </a:extLst>
          </p:cNvPr>
          <p:cNvSpPr/>
          <p:nvPr/>
        </p:nvSpPr>
        <p:spPr>
          <a:xfrm>
            <a:off x="8873831" y="2727784"/>
            <a:ext cx="597406" cy="1949623"/>
          </a:xfrm>
          <a:prstGeom prst="curvedLeftArrow">
            <a:avLst>
              <a:gd name="adj1" fmla="val 25000"/>
              <a:gd name="adj2" fmla="val 84640"/>
              <a:gd name="adj3" fmla="val 25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3">
              <a:buClr>
                <a:srgbClr val="000000"/>
              </a:buClr>
            </a:pPr>
            <a:endParaRPr lang="en-US" sz="1400" kern="0">
              <a:solidFill>
                <a:srgbClr val="1E1E1E"/>
              </a:solidFill>
              <a:latin typeface="Arial"/>
              <a:sym typeface="Arial"/>
            </a:endParaRPr>
          </a:p>
        </p:txBody>
      </p:sp>
      <p:sp>
        <p:nvSpPr>
          <p:cNvPr id="38" name="Arrow: Curved Left 37">
            <a:extLst>
              <a:ext uri="{FF2B5EF4-FFF2-40B4-BE49-F238E27FC236}">
                <a16:creationId xmlns:a16="http://schemas.microsoft.com/office/drawing/2014/main" id="{CEA84A57-7645-463A-A2D0-6163180F9140}"/>
              </a:ext>
            </a:extLst>
          </p:cNvPr>
          <p:cNvSpPr/>
          <p:nvPr/>
        </p:nvSpPr>
        <p:spPr>
          <a:xfrm rot="18192630">
            <a:off x="7431838" y="559192"/>
            <a:ext cx="515255" cy="1596367"/>
          </a:xfrm>
          <a:prstGeom prst="curvedLeftArrow">
            <a:avLst>
              <a:gd name="adj1" fmla="val 25000"/>
              <a:gd name="adj2" fmla="val 84640"/>
              <a:gd name="adj3" fmla="val 25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3">
              <a:buClr>
                <a:srgbClr val="000000"/>
              </a:buClr>
            </a:pPr>
            <a:endParaRPr lang="en-US" sz="1400" kern="0">
              <a:solidFill>
                <a:srgbClr val="1E1E1E"/>
              </a:solidFill>
              <a:latin typeface="Arial"/>
              <a:sym typeface="Arial"/>
            </a:endParaRPr>
          </a:p>
        </p:txBody>
      </p:sp>
      <p:sp>
        <p:nvSpPr>
          <p:cNvPr id="39" name="Arrow: Curved Left 38">
            <a:extLst>
              <a:ext uri="{FF2B5EF4-FFF2-40B4-BE49-F238E27FC236}">
                <a16:creationId xmlns:a16="http://schemas.microsoft.com/office/drawing/2014/main" id="{FF6CE10A-C90E-44FC-B3C8-B3BACC8AF554}"/>
              </a:ext>
            </a:extLst>
          </p:cNvPr>
          <p:cNvSpPr/>
          <p:nvPr/>
        </p:nvSpPr>
        <p:spPr>
          <a:xfrm rot="3592200">
            <a:off x="7387469" y="5073689"/>
            <a:ext cx="501513" cy="1732476"/>
          </a:xfrm>
          <a:prstGeom prst="curvedLeftArrow">
            <a:avLst>
              <a:gd name="adj1" fmla="val 25000"/>
              <a:gd name="adj2" fmla="val 84640"/>
              <a:gd name="adj3" fmla="val 25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3">
              <a:buClr>
                <a:srgbClr val="000000"/>
              </a:buClr>
            </a:pPr>
            <a:endParaRPr lang="en-US" sz="1400" kern="0">
              <a:solidFill>
                <a:srgbClr val="1E1E1E"/>
              </a:solidFill>
              <a:latin typeface="Arial"/>
              <a:sym typeface="Arial"/>
            </a:endParaRPr>
          </a:p>
        </p:txBody>
      </p:sp>
      <p:sp>
        <p:nvSpPr>
          <p:cNvPr id="40" name="Arrow: Curved Left 39">
            <a:extLst>
              <a:ext uri="{FF2B5EF4-FFF2-40B4-BE49-F238E27FC236}">
                <a16:creationId xmlns:a16="http://schemas.microsoft.com/office/drawing/2014/main" id="{808AB833-CDC5-4245-95BD-8933AB20DFAF}"/>
              </a:ext>
            </a:extLst>
          </p:cNvPr>
          <p:cNvSpPr/>
          <p:nvPr/>
        </p:nvSpPr>
        <p:spPr>
          <a:xfrm rot="7349238">
            <a:off x="4625619" y="5055114"/>
            <a:ext cx="597406" cy="1509316"/>
          </a:xfrm>
          <a:prstGeom prst="curvedLeftArrow">
            <a:avLst>
              <a:gd name="adj1" fmla="val 25000"/>
              <a:gd name="adj2" fmla="val 84640"/>
              <a:gd name="adj3" fmla="val 25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3">
              <a:buClr>
                <a:srgbClr val="000000"/>
              </a:buClr>
            </a:pPr>
            <a:endParaRPr lang="en-US" sz="1400" kern="0">
              <a:solidFill>
                <a:srgbClr val="1E1E1E"/>
              </a:solidFill>
              <a:latin typeface="Arial"/>
              <a:sym typeface="Arial"/>
            </a:endParaRPr>
          </a:p>
        </p:txBody>
      </p:sp>
      <p:sp>
        <p:nvSpPr>
          <p:cNvPr id="41" name="Arrow: Curved Left 40">
            <a:extLst>
              <a:ext uri="{FF2B5EF4-FFF2-40B4-BE49-F238E27FC236}">
                <a16:creationId xmlns:a16="http://schemas.microsoft.com/office/drawing/2014/main" id="{D9898583-7143-4118-91DD-A9A68852F24B}"/>
              </a:ext>
            </a:extLst>
          </p:cNvPr>
          <p:cNvSpPr/>
          <p:nvPr/>
        </p:nvSpPr>
        <p:spPr>
          <a:xfrm rot="10800000">
            <a:off x="3053965" y="2620565"/>
            <a:ext cx="597406" cy="1949623"/>
          </a:xfrm>
          <a:prstGeom prst="curvedLeftArrow">
            <a:avLst>
              <a:gd name="adj1" fmla="val 25000"/>
              <a:gd name="adj2" fmla="val 84640"/>
              <a:gd name="adj3" fmla="val 25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3">
              <a:buClr>
                <a:srgbClr val="000000"/>
              </a:buClr>
            </a:pPr>
            <a:endParaRPr lang="en-US" sz="1400" kern="0">
              <a:solidFill>
                <a:srgbClr val="1E1E1E"/>
              </a:solidFill>
              <a:latin typeface="Arial"/>
              <a:sym typeface="Arial"/>
            </a:endParaRPr>
          </a:p>
        </p:txBody>
      </p:sp>
      <p:sp>
        <p:nvSpPr>
          <p:cNvPr id="24" name="Title 3">
            <a:extLst>
              <a:ext uri="{FF2B5EF4-FFF2-40B4-BE49-F238E27FC236}">
                <a16:creationId xmlns:a16="http://schemas.microsoft.com/office/drawing/2014/main" id="{B39D6555-BD68-4A48-877C-5D5C7B5479A6}"/>
              </a:ext>
            </a:extLst>
          </p:cNvPr>
          <p:cNvSpPr>
            <a:spLocks noGrp="1"/>
          </p:cNvSpPr>
          <p:nvPr>
            <p:ph type="title"/>
          </p:nvPr>
        </p:nvSpPr>
        <p:spPr>
          <a:xfrm>
            <a:off x="609600" y="387148"/>
            <a:ext cx="10698480" cy="615553"/>
          </a:xfrm>
        </p:spPr>
        <p:txBody>
          <a:bodyPr/>
          <a:lstStyle/>
          <a:p>
            <a:r>
              <a:rPr lang="en-US" dirty="0">
                <a:ea typeface="Tahoma" panose="020B0604030504040204" pitchFamily="34" charset="0"/>
                <a:cs typeface="Tahoma" panose="020B0604030504040204" pitchFamily="34" charset="0"/>
              </a:rPr>
              <a:t>Platform Integration</a:t>
            </a:r>
            <a:endParaRPr lang="en-US" dirty="0"/>
          </a:p>
        </p:txBody>
      </p:sp>
    </p:spTree>
    <p:extLst>
      <p:ext uri="{BB962C8B-B14F-4D97-AF65-F5344CB8AC3E}">
        <p14:creationId xmlns:p14="http://schemas.microsoft.com/office/powerpoint/2010/main" val="138335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875"/>
                                        </p:tgtEl>
                                        <p:attrNameLst>
                                          <p:attrName>style.visibility</p:attrName>
                                        </p:attrNameLst>
                                      </p:cBhvr>
                                      <p:to>
                                        <p:strVal val="visible"/>
                                      </p:to>
                                    </p:set>
                                    <p:animEffect transition="in" filter="wipe(down)">
                                      <p:cBhvr>
                                        <p:cTn id="10" dur="500"/>
                                        <p:tgtEl>
                                          <p:spTgt spid="87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22" presetClass="entr" presetSubtype="8" fill="hold" grpId="0" nodeType="withEffect">
                                  <p:stCondLst>
                                    <p:cond delay="200"/>
                                  </p:stCondLst>
                                  <p:childTnLst>
                                    <p:set>
                                      <p:cBhvr>
                                        <p:cTn id="17" dur="1" fill="hold">
                                          <p:stCondLst>
                                            <p:cond delay="0"/>
                                          </p:stCondLst>
                                        </p:cTn>
                                        <p:tgtEl>
                                          <p:spTgt spid="28"/>
                                        </p:tgtEl>
                                        <p:attrNameLst>
                                          <p:attrName>style.visibility</p:attrName>
                                        </p:attrNameLst>
                                      </p:cBhvr>
                                      <p:to>
                                        <p:strVal val="visible"/>
                                      </p:to>
                                    </p:set>
                                    <p:animEffect transition="in" filter="wipe(left)">
                                      <p:cBhvr>
                                        <p:cTn id="18" dur="500"/>
                                        <p:tgtEl>
                                          <p:spTgt spid="28"/>
                                        </p:tgtEl>
                                      </p:cBhvr>
                                    </p:animEffect>
                                  </p:childTnLst>
                                </p:cTn>
                              </p:par>
                              <p:par>
                                <p:cTn id="19" presetID="22" presetClass="entr" presetSubtype="8" fill="hold" grpId="0" nodeType="withEffect">
                                  <p:stCondLst>
                                    <p:cond delay="500"/>
                                  </p:stCondLst>
                                  <p:childTnLst>
                                    <p:set>
                                      <p:cBhvr>
                                        <p:cTn id="20" dur="1" fill="hold">
                                          <p:stCondLst>
                                            <p:cond delay="0"/>
                                          </p:stCondLst>
                                        </p:cTn>
                                        <p:tgtEl>
                                          <p:spTgt spid="879"/>
                                        </p:tgtEl>
                                        <p:attrNameLst>
                                          <p:attrName>style.visibility</p:attrName>
                                        </p:attrNameLst>
                                      </p:cBhvr>
                                      <p:to>
                                        <p:strVal val="visible"/>
                                      </p:to>
                                    </p:set>
                                    <p:animEffect transition="in" filter="wipe(left)">
                                      <p:cBhvr>
                                        <p:cTn id="21" dur="500"/>
                                        <p:tgtEl>
                                          <p:spTgt spid="87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par>
                                <p:cTn id="27" presetID="22" presetClass="entr" presetSubtype="1" fill="hold" grpId="0" nodeType="withEffect">
                                  <p:stCondLst>
                                    <p:cond delay="300"/>
                                  </p:stCondLst>
                                  <p:childTnLst>
                                    <p:set>
                                      <p:cBhvr>
                                        <p:cTn id="28" dur="1" fill="hold">
                                          <p:stCondLst>
                                            <p:cond delay="0"/>
                                          </p:stCondLst>
                                        </p:cTn>
                                        <p:tgtEl>
                                          <p:spTgt spid="29"/>
                                        </p:tgtEl>
                                        <p:attrNameLst>
                                          <p:attrName>style.visibility</p:attrName>
                                        </p:attrNameLst>
                                      </p:cBhvr>
                                      <p:to>
                                        <p:strVal val="visible"/>
                                      </p:to>
                                    </p:set>
                                    <p:animEffect transition="in" filter="wipe(up)">
                                      <p:cBhvr>
                                        <p:cTn id="29" dur="500"/>
                                        <p:tgtEl>
                                          <p:spTgt spid="29"/>
                                        </p:tgtEl>
                                      </p:cBhvr>
                                    </p:animEffect>
                                  </p:childTnLst>
                                </p:cTn>
                              </p:par>
                              <p:par>
                                <p:cTn id="30" presetID="22" presetClass="entr" presetSubtype="1" fill="hold" grpId="0" nodeType="withEffect">
                                  <p:stCondLst>
                                    <p:cond delay="500"/>
                                  </p:stCondLst>
                                  <p:childTnLst>
                                    <p:set>
                                      <p:cBhvr>
                                        <p:cTn id="31" dur="1" fill="hold">
                                          <p:stCondLst>
                                            <p:cond delay="0"/>
                                          </p:stCondLst>
                                        </p:cTn>
                                        <p:tgtEl>
                                          <p:spTgt spid="882"/>
                                        </p:tgtEl>
                                        <p:attrNameLst>
                                          <p:attrName>style.visibility</p:attrName>
                                        </p:attrNameLst>
                                      </p:cBhvr>
                                      <p:to>
                                        <p:strVal val="visible"/>
                                      </p:to>
                                    </p:set>
                                    <p:animEffect transition="in" filter="wipe(up)">
                                      <p:cBhvr>
                                        <p:cTn id="32" dur="500"/>
                                        <p:tgtEl>
                                          <p:spTgt spid="88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right)">
                                      <p:cBhvr>
                                        <p:cTn id="37" dur="500"/>
                                        <p:tgtEl>
                                          <p:spTgt spid="39"/>
                                        </p:tgtEl>
                                      </p:cBhvr>
                                    </p:animEffect>
                                  </p:childTnLst>
                                </p:cTn>
                              </p:par>
                              <p:par>
                                <p:cTn id="38" presetID="22" presetClass="entr" presetSubtype="2" fill="hold" grpId="0" nodeType="withEffect">
                                  <p:stCondLst>
                                    <p:cond delay="300"/>
                                  </p:stCondLst>
                                  <p:childTnLst>
                                    <p:set>
                                      <p:cBhvr>
                                        <p:cTn id="39" dur="1" fill="hold">
                                          <p:stCondLst>
                                            <p:cond delay="0"/>
                                          </p:stCondLst>
                                        </p:cTn>
                                        <p:tgtEl>
                                          <p:spTgt spid="30"/>
                                        </p:tgtEl>
                                        <p:attrNameLst>
                                          <p:attrName>style.visibility</p:attrName>
                                        </p:attrNameLst>
                                      </p:cBhvr>
                                      <p:to>
                                        <p:strVal val="visible"/>
                                      </p:to>
                                    </p:set>
                                    <p:animEffect transition="in" filter="wipe(right)">
                                      <p:cBhvr>
                                        <p:cTn id="40" dur="500"/>
                                        <p:tgtEl>
                                          <p:spTgt spid="30"/>
                                        </p:tgtEl>
                                      </p:cBhvr>
                                    </p:animEffect>
                                  </p:childTnLst>
                                </p:cTn>
                              </p:par>
                              <p:par>
                                <p:cTn id="41" presetID="22" presetClass="entr" presetSubtype="2" fill="hold" grpId="0" nodeType="withEffect">
                                  <p:stCondLst>
                                    <p:cond delay="500"/>
                                  </p:stCondLst>
                                  <p:childTnLst>
                                    <p:set>
                                      <p:cBhvr>
                                        <p:cTn id="42" dur="1" fill="hold">
                                          <p:stCondLst>
                                            <p:cond delay="0"/>
                                          </p:stCondLst>
                                        </p:cTn>
                                        <p:tgtEl>
                                          <p:spTgt spid="885"/>
                                        </p:tgtEl>
                                        <p:attrNameLst>
                                          <p:attrName>style.visibility</p:attrName>
                                        </p:attrNameLst>
                                      </p:cBhvr>
                                      <p:to>
                                        <p:strVal val="visible"/>
                                      </p:to>
                                    </p:set>
                                    <p:animEffect transition="in" filter="wipe(right)">
                                      <p:cBhvr>
                                        <p:cTn id="43" dur="500"/>
                                        <p:tgtEl>
                                          <p:spTgt spid="88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grpId="0" nodeType="click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wipe(right)">
                                      <p:cBhvr>
                                        <p:cTn id="48" dur="500"/>
                                        <p:tgtEl>
                                          <p:spTgt spid="40"/>
                                        </p:tgtEl>
                                      </p:cBhvr>
                                    </p:animEffect>
                                  </p:childTnLst>
                                </p:cTn>
                              </p:par>
                              <p:par>
                                <p:cTn id="49" presetID="22" presetClass="entr" presetSubtype="2" fill="hold" grpId="0" nodeType="withEffect">
                                  <p:stCondLst>
                                    <p:cond delay="300"/>
                                  </p:stCondLst>
                                  <p:childTnLst>
                                    <p:set>
                                      <p:cBhvr>
                                        <p:cTn id="50" dur="1" fill="hold">
                                          <p:stCondLst>
                                            <p:cond delay="0"/>
                                          </p:stCondLst>
                                        </p:cTn>
                                        <p:tgtEl>
                                          <p:spTgt spid="33"/>
                                        </p:tgtEl>
                                        <p:attrNameLst>
                                          <p:attrName>style.visibility</p:attrName>
                                        </p:attrNameLst>
                                      </p:cBhvr>
                                      <p:to>
                                        <p:strVal val="visible"/>
                                      </p:to>
                                    </p:set>
                                    <p:animEffect transition="in" filter="wipe(right)">
                                      <p:cBhvr>
                                        <p:cTn id="51" dur="500"/>
                                        <p:tgtEl>
                                          <p:spTgt spid="33"/>
                                        </p:tgtEl>
                                      </p:cBhvr>
                                    </p:animEffect>
                                  </p:childTnLst>
                                </p:cTn>
                              </p:par>
                              <p:par>
                                <p:cTn id="52" presetID="10" presetClass="entr" presetSubtype="0" fill="hold" nodeType="withEffect">
                                  <p:stCondLst>
                                    <p:cond delay="500"/>
                                  </p:stCondLst>
                                  <p:childTnLst>
                                    <p:set>
                                      <p:cBhvr>
                                        <p:cTn id="53" dur="1" fill="hold">
                                          <p:stCondLst>
                                            <p:cond delay="0"/>
                                          </p:stCondLst>
                                        </p:cTn>
                                        <p:tgtEl>
                                          <p:spTgt spid="888"/>
                                        </p:tgtEl>
                                        <p:attrNameLst>
                                          <p:attrName>style.visibility</p:attrName>
                                        </p:attrNameLst>
                                      </p:cBhvr>
                                      <p:to>
                                        <p:strVal val="visible"/>
                                      </p:to>
                                    </p:set>
                                    <p:animEffect transition="in" filter="fade">
                                      <p:cBhvr>
                                        <p:cTn id="54" dur="500"/>
                                        <p:tgtEl>
                                          <p:spTgt spid="88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wipe(down)">
                                      <p:cBhvr>
                                        <p:cTn id="59" dur="500"/>
                                        <p:tgtEl>
                                          <p:spTgt spid="41"/>
                                        </p:tgtEl>
                                      </p:cBhvr>
                                    </p:animEffect>
                                  </p:childTnLst>
                                </p:cTn>
                              </p:par>
                              <p:par>
                                <p:cTn id="60" presetID="22" presetClass="entr" presetSubtype="4" fill="hold" grpId="0" nodeType="withEffect">
                                  <p:stCondLst>
                                    <p:cond delay="300"/>
                                  </p:stCondLst>
                                  <p:childTnLst>
                                    <p:set>
                                      <p:cBhvr>
                                        <p:cTn id="61" dur="1" fill="hold">
                                          <p:stCondLst>
                                            <p:cond delay="0"/>
                                          </p:stCondLst>
                                        </p:cTn>
                                        <p:tgtEl>
                                          <p:spTgt spid="34"/>
                                        </p:tgtEl>
                                        <p:attrNameLst>
                                          <p:attrName>style.visibility</p:attrName>
                                        </p:attrNameLst>
                                      </p:cBhvr>
                                      <p:to>
                                        <p:strVal val="visible"/>
                                      </p:to>
                                    </p:set>
                                    <p:animEffect transition="in" filter="wipe(down)">
                                      <p:cBhvr>
                                        <p:cTn id="62" dur="500"/>
                                        <p:tgtEl>
                                          <p:spTgt spid="34"/>
                                        </p:tgtEl>
                                      </p:cBhvr>
                                    </p:animEffect>
                                  </p:childTnLst>
                                </p:cTn>
                              </p:par>
                              <p:par>
                                <p:cTn id="63" presetID="22" presetClass="entr" presetSubtype="4" fill="hold" grpId="0" nodeType="withEffect">
                                  <p:stCondLst>
                                    <p:cond delay="500"/>
                                  </p:stCondLst>
                                  <p:childTnLst>
                                    <p:set>
                                      <p:cBhvr>
                                        <p:cTn id="64" dur="1" fill="hold">
                                          <p:stCondLst>
                                            <p:cond delay="0"/>
                                          </p:stCondLst>
                                        </p:cTn>
                                        <p:tgtEl>
                                          <p:spTgt spid="891"/>
                                        </p:tgtEl>
                                        <p:attrNameLst>
                                          <p:attrName>style.visibility</p:attrName>
                                        </p:attrNameLst>
                                      </p:cBhvr>
                                      <p:to>
                                        <p:strVal val="visible"/>
                                      </p:to>
                                    </p:set>
                                    <p:animEffect transition="in" filter="wipe(down)">
                                      <p:cBhvr>
                                        <p:cTn id="65" dur="500"/>
                                        <p:tgtEl>
                                          <p:spTgt spid="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5" grpId="0"/>
      <p:bldP spid="879" grpId="0"/>
      <p:bldP spid="882" grpId="0"/>
      <p:bldP spid="885" grpId="0"/>
      <p:bldP spid="891" grpId="0"/>
      <p:bldP spid="2" grpId="0" animBg="1"/>
      <p:bldP spid="28" grpId="0" animBg="1"/>
      <p:bldP spid="29" grpId="0" animBg="1"/>
      <p:bldP spid="30" grpId="0" animBg="1"/>
      <p:bldP spid="33" grpId="0" animBg="1"/>
      <p:bldP spid="34" grpId="0" animBg="1"/>
      <p:bldP spid="5" grpId="0" animBg="1"/>
      <p:bldP spid="38" grpId="0" animBg="1"/>
      <p:bldP spid="39" grpId="0" animBg="1"/>
      <p:bldP spid="40" grpId="0" animBg="1"/>
      <p:bldP spid="4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1" cy="914400"/>
          </a:xfrm>
        </p:spPr>
        <p:txBody>
          <a:bodyPr vert="horz" wrap="square" lIns="381000" tIns="38100" rIns="381000" bIns="38100" rtlCol="0" anchor="ctr">
            <a:noAutofit/>
          </a:bodyPr>
          <a:lstStyle/>
          <a:p>
            <a:r>
              <a:rPr lang="en-US" dirty="0">
                <a:latin typeface="Gotham Rounded Light" pitchFamily="50" charset="0"/>
              </a:rPr>
              <a:t>Nutanix Mine </a:t>
            </a:r>
            <a:r>
              <a:rPr lang="en-US" i="1" dirty="0">
                <a:latin typeface="Gotham Rounded Light" pitchFamily="50" charset="0"/>
              </a:rPr>
              <a:t>with Veeam</a:t>
            </a:r>
            <a:r>
              <a:rPr lang="en-US" dirty="0">
                <a:latin typeface="Gotham Rounded Light" pitchFamily="50" charset="0"/>
              </a:rPr>
              <a:t> Configurations</a:t>
            </a:r>
          </a:p>
        </p:txBody>
      </p:sp>
      <p:graphicFrame>
        <p:nvGraphicFramePr>
          <p:cNvPr id="4" name="Table 3">
            <a:extLst>
              <a:ext uri="{FF2B5EF4-FFF2-40B4-BE49-F238E27FC236}">
                <a16:creationId xmlns:a16="http://schemas.microsoft.com/office/drawing/2014/main" id="{CDD74CF6-8AE1-48DC-A1DB-826DC9F2761C}"/>
              </a:ext>
            </a:extLst>
          </p:cNvPr>
          <p:cNvGraphicFramePr>
            <a:graphicFrameLocks noGrp="1"/>
          </p:cNvGraphicFramePr>
          <p:nvPr>
            <p:extLst>
              <p:ext uri="{D42A27DB-BD31-4B8C-83A1-F6EECF244321}">
                <p14:modId xmlns:p14="http://schemas.microsoft.com/office/powerpoint/2010/main" val="3453829655"/>
              </p:ext>
            </p:extLst>
          </p:nvPr>
        </p:nvGraphicFramePr>
        <p:xfrm>
          <a:off x="569554" y="2726302"/>
          <a:ext cx="10518764" cy="2833440"/>
        </p:xfrm>
        <a:graphic>
          <a:graphicData uri="http://schemas.openxmlformats.org/drawingml/2006/table">
            <a:tbl>
              <a:tblPr firstRow="1" bandRow="1">
                <a:tableStyleId>{B301B821-A1FF-4177-AEE7-76D212191A09}</a:tableStyleId>
              </a:tblPr>
              <a:tblGrid>
                <a:gridCol w="2740975">
                  <a:extLst>
                    <a:ext uri="{9D8B030D-6E8A-4147-A177-3AD203B41FA5}">
                      <a16:colId xmlns:a16="http://schemas.microsoft.com/office/drawing/2014/main" val="2200973892"/>
                    </a:ext>
                  </a:extLst>
                </a:gridCol>
                <a:gridCol w="2518407">
                  <a:extLst>
                    <a:ext uri="{9D8B030D-6E8A-4147-A177-3AD203B41FA5}">
                      <a16:colId xmlns:a16="http://schemas.microsoft.com/office/drawing/2014/main" val="4274249097"/>
                    </a:ext>
                  </a:extLst>
                </a:gridCol>
                <a:gridCol w="2629691">
                  <a:extLst>
                    <a:ext uri="{9D8B030D-6E8A-4147-A177-3AD203B41FA5}">
                      <a16:colId xmlns:a16="http://schemas.microsoft.com/office/drawing/2014/main" val="248289153"/>
                    </a:ext>
                  </a:extLst>
                </a:gridCol>
                <a:gridCol w="2629691">
                  <a:extLst>
                    <a:ext uri="{9D8B030D-6E8A-4147-A177-3AD203B41FA5}">
                      <a16:colId xmlns:a16="http://schemas.microsoft.com/office/drawing/2014/main" val="3400131523"/>
                    </a:ext>
                  </a:extLst>
                </a:gridCol>
              </a:tblGrid>
              <a:tr h="934720">
                <a:tc>
                  <a:txBody>
                    <a:bodyPr/>
                    <a:lstStyle/>
                    <a:p>
                      <a:pPr algn="l"/>
                      <a:endParaRPr lang="en-US" sz="2400" dirty="0"/>
                    </a:p>
                  </a:txBody>
                  <a:tcPr marL="121920" marR="121920" marT="60960" marB="60960" anchor="ctr"/>
                </a:tc>
                <a:tc>
                  <a:txBody>
                    <a:bodyPr/>
                    <a:lstStyle/>
                    <a:p>
                      <a:pPr algn="ctr"/>
                      <a:r>
                        <a:rPr lang="en-US" sz="2100" dirty="0"/>
                        <a:t>Small</a:t>
                      </a:r>
                    </a:p>
                    <a:p>
                      <a:pPr algn="ctr"/>
                      <a:r>
                        <a:rPr lang="en-US" sz="1100" dirty="0">
                          <a:sym typeface="Tahoma"/>
                        </a:rPr>
                        <a:t>Nutanix NX-1465-G7</a:t>
                      </a:r>
                      <a:endParaRPr lang="en-US" sz="1100" dirty="0"/>
                    </a:p>
                  </a:txBody>
                  <a:tcPr marL="121920" marR="121920" marT="60960" marB="60960" anchor="ctr"/>
                </a:tc>
                <a:tc>
                  <a:txBody>
                    <a:bodyPr/>
                    <a:lstStyle/>
                    <a:p>
                      <a:pPr algn="ctr"/>
                      <a:r>
                        <a:rPr lang="en-US" sz="2100" dirty="0"/>
                        <a:t>Medium</a:t>
                      </a:r>
                    </a:p>
                    <a:p>
                      <a:pPr algn="ctr"/>
                      <a:r>
                        <a:rPr lang="en-US" sz="1100" kern="1200" dirty="0">
                          <a:sym typeface="Tahoma"/>
                        </a:rPr>
                        <a:t>Nutanix NX-8235-G7 x2</a:t>
                      </a:r>
                      <a:endParaRPr lang="en-US" sz="1100" b="1" kern="1200" dirty="0">
                        <a:solidFill>
                          <a:schemeClr val="lt1"/>
                        </a:solidFill>
                        <a:latin typeface="+mn-lt"/>
                        <a:ea typeface="Tahoma"/>
                        <a:cs typeface="Tahoma"/>
                      </a:endParaRPr>
                    </a:p>
                  </a:txBody>
                  <a:tcPr marL="121920" marR="121920" marT="60960" marB="60960" anchor="ctr"/>
                </a:tc>
                <a:tc>
                  <a:txBody>
                    <a:bodyPr/>
                    <a:lstStyle/>
                    <a:p>
                      <a:pPr algn="ctr"/>
                      <a:r>
                        <a:rPr lang="en-US" sz="2100" dirty="0"/>
                        <a:t>Expansion Nodes</a:t>
                      </a:r>
                    </a:p>
                    <a:p>
                      <a:pPr algn="ctr"/>
                      <a:r>
                        <a:rPr lang="en-US" sz="1100" kern="1200" dirty="0">
                          <a:sym typeface="Tahoma"/>
                        </a:rPr>
                        <a:t>Nutanix NX-8235-G7 x1</a:t>
                      </a:r>
                      <a:endParaRPr lang="en-US" sz="1100" b="1" kern="1200" dirty="0">
                        <a:solidFill>
                          <a:schemeClr val="lt1"/>
                        </a:solidFill>
                        <a:latin typeface="+mn-lt"/>
                        <a:ea typeface="Tahoma"/>
                        <a:cs typeface="Tahoma"/>
                      </a:endParaRPr>
                    </a:p>
                  </a:txBody>
                  <a:tcPr marL="121920" marR="121920" marT="60960" marB="60960" anchor="ctr"/>
                </a:tc>
                <a:extLst>
                  <a:ext uri="{0D108BD9-81ED-4DB2-BD59-A6C34878D82A}">
                    <a16:rowId xmlns:a16="http://schemas.microsoft.com/office/drawing/2014/main" val="2669344235"/>
                  </a:ext>
                </a:extLst>
              </a:tr>
              <a:tr h="408345">
                <a:tc>
                  <a:txBody>
                    <a:bodyPr/>
                    <a:lstStyle/>
                    <a:p>
                      <a:pPr marL="0" marR="0" lvl="0" indent="0" algn="l" rtl="0">
                        <a:lnSpc>
                          <a:spcPct val="100000"/>
                        </a:lnSpc>
                        <a:spcBef>
                          <a:spcPts val="0"/>
                        </a:spcBef>
                        <a:spcAft>
                          <a:spcPts val="0"/>
                        </a:spcAft>
                        <a:buNone/>
                      </a:pPr>
                      <a:r>
                        <a:rPr lang="en-US" sz="1300" b="1" u="none" strike="noStrike" cap="none" dirty="0"/>
                        <a:t>Rack Size</a:t>
                      </a:r>
                      <a:endParaRPr sz="1300" b="1" dirty="0">
                        <a:solidFill>
                          <a:srgbClr val="005F4B"/>
                        </a:solidFill>
                      </a:endParaRPr>
                    </a:p>
                  </a:txBody>
                  <a:tcPr marL="60960" marR="60960" marT="0" marB="0" anchor="ctr"/>
                </a:tc>
                <a:tc>
                  <a:txBody>
                    <a:bodyPr/>
                    <a:lstStyle/>
                    <a:p>
                      <a:pPr marL="0" marR="0" lvl="0" indent="0" algn="ctr" rtl="0">
                        <a:lnSpc>
                          <a:spcPct val="100000"/>
                        </a:lnSpc>
                        <a:spcBef>
                          <a:spcPts val="0"/>
                        </a:spcBef>
                        <a:spcAft>
                          <a:spcPts val="0"/>
                        </a:spcAft>
                        <a:buNone/>
                      </a:pPr>
                      <a:r>
                        <a:rPr lang="en-US" sz="1500" u="none" strike="noStrike" cap="none" dirty="0"/>
                        <a:t>2U</a:t>
                      </a:r>
                      <a:endParaRPr sz="1900" dirty="0">
                        <a:solidFill>
                          <a:schemeClr val="tx1">
                            <a:lumMod val="65000"/>
                            <a:lumOff val="35000"/>
                          </a:schemeClr>
                        </a:solidFill>
                      </a:endParaRPr>
                    </a:p>
                  </a:txBody>
                  <a:tcPr marL="0" marR="0" marT="0" marB="0" anchor="ctr"/>
                </a:tc>
                <a:tc>
                  <a:txBody>
                    <a:bodyPr/>
                    <a:lstStyle/>
                    <a:p>
                      <a:pPr marL="0" marR="0" lvl="0" indent="0" algn="ctr" rtl="0">
                        <a:lnSpc>
                          <a:spcPct val="100000"/>
                        </a:lnSpc>
                        <a:spcBef>
                          <a:spcPts val="0"/>
                        </a:spcBef>
                        <a:spcAft>
                          <a:spcPts val="0"/>
                        </a:spcAft>
                        <a:buNone/>
                      </a:pPr>
                      <a:r>
                        <a:rPr lang="en-US" sz="1500" u="none" strike="noStrike" cap="none" dirty="0"/>
                        <a:t>4U (2</a:t>
                      </a:r>
                      <a:r>
                        <a:rPr lang="en-US" sz="1500" u="none" strike="noStrike" cap="none" baseline="0" dirty="0"/>
                        <a:t> x 2U)</a:t>
                      </a:r>
                      <a:endParaRPr sz="1900" dirty="0">
                        <a:solidFill>
                          <a:schemeClr val="tx1">
                            <a:lumMod val="65000"/>
                            <a:lumOff val="35000"/>
                          </a:schemeClr>
                        </a:solidFill>
                      </a:endParaRPr>
                    </a:p>
                  </a:txBody>
                  <a:tcPr marL="0" marR="0" marT="0" marB="0" anchor="ctr"/>
                </a:tc>
                <a:tc>
                  <a:txBody>
                    <a:bodyPr/>
                    <a:lstStyle/>
                    <a:p>
                      <a:pPr marL="0" marR="0" lvl="0" indent="0" algn="ctr" rtl="0">
                        <a:lnSpc>
                          <a:spcPct val="100000"/>
                        </a:lnSpc>
                        <a:spcBef>
                          <a:spcPts val="0"/>
                        </a:spcBef>
                        <a:spcAft>
                          <a:spcPts val="0"/>
                        </a:spcAft>
                        <a:buNone/>
                      </a:pPr>
                      <a:r>
                        <a:rPr lang="en-US" sz="1500" u="none" strike="noStrike" cap="none" dirty="0"/>
                        <a:t>2U</a:t>
                      </a:r>
                      <a:endParaRPr sz="1900" dirty="0">
                        <a:solidFill>
                          <a:schemeClr val="tx1">
                            <a:lumMod val="65000"/>
                            <a:lumOff val="35000"/>
                          </a:schemeClr>
                        </a:solidFill>
                      </a:endParaRPr>
                    </a:p>
                  </a:txBody>
                  <a:tcPr marL="0" marR="0" marT="0" marB="0" anchor="ctr"/>
                </a:tc>
                <a:extLst>
                  <a:ext uri="{0D108BD9-81ED-4DB2-BD59-A6C34878D82A}">
                    <a16:rowId xmlns:a16="http://schemas.microsoft.com/office/drawing/2014/main" val="3281882068"/>
                  </a:ext>
                </a:extLst>
              </a:tr>
              <a:tr h="347250">
                <a:tc>
                  <a:txBody>
                    <a:bodyPr/>
                    <a:lstStyle/>
                    <a:p>
                      <a:pPr marL="0" marR="0" lvl="0" indent="0" algn="l" rtl="0">
                        <a:lnSpc>
                          <a:spcPct val="100000"/>
                        </a:lnSpc>
                        <a:spcBef>
                          <a:spcPts val="0"/>
                        </a:spcBef>
                        <a:spcAft>
                          <a:spcPts val="0"/>
                        </a:spcAft>
                        <a:buNone/>
                      </a:pPr>
                      <a:r>
                        <a:rPr lang="en-US" sz="1300" b="1" u="none" strike="noStrike" cap="none" dirty="0"/>
                        <a:t>SSD (per node)</a:t>
                      </a:r>
                      <a:endParaRPr sz="1300" b="1" dirty="0">
                        <a:solidFill>
                          <a:srgbClr val="005F4B"/>
                        </a:solidFill>
                      </a:endParaRPr>
                    </a:p>
                  </a:txBody>
                  <a:tcPr marL="60960" marR="60960" marT="0" marB="0" anchor="ctr"/>
                </a:tc>
                <a:tc>
                  <a:txBody>
                    <a:bodyPr/>
                    <a:lstStyle/>
                    <a:p>
                      <a:pPr marL="0" marR="0" lvl="0" indent="0" algn="ctr" rtl="0">
                        <a:lnSpc>
                          <a:spcPct val="100000"/>
                        </a:lnSpc>
                        <a:spcBef>
                          <a:spcPts val="0"/>
                        </a:spcBef>
                        <a:spcAft>
                          <a:spcPts val="0"/>
                        </a:spcAft>
                        <a:buNone/>
                      </a:pPr>
                      <a:r>
                        <a:rPr lang="en-US" sz="1500" u="none" strike="noStrike" cap="none" dirty="0"/>
                        <a:t>1x 1.92 TB</a:t>
                      </a:r>
                      <a:endParaRPr sz="1900" dirty="0">
                        <a:solidFill>
                          <a:schemeClr val="tx1">
                            <a:lumMod val="65000"/>
                            <a:lumOff val="35000"/>
                          </a:schemeClr>
                        </a:solidFill>
                      </a:endParaRPr>
                    </a:p>
                  </a:txBody>
                  <a:tcPr marL="0" marR="0" marT="0" marB="0" anchor="ctr"/>
                </a:tc>
                <a:tc>
                  <a:txBody>
                    <a:bodyPr/>
                    <a:lstStyle/>
                    <a:p>
                      <a:pPr marL="0" marR="0" lvl="0" indent="0" algn="ctr" rtl="0">
                        <a:lnSpc>
                          <a:spcPct val="100000"/>
                        </a:lnSpc>
                        <a:spcBef>
                          <a:spcPts val="0"/>
                        </a:spcBef>
                        <a:spcAft>
                          <a:spcPts val="0"/>
                        </a:spcAft>
                        <a:buNone/>
                      </a:pPr>
                      <a:r>
                        <a:rPr lang="en-US" sz="1500" u="none" strike="noStrike" cap="none" dirty="0"/>
                        <a:t>2x 1.92 TB</a:t>
                      </a:r>
                      <a:endParaRPr sz="1900" dirty="0">
                        <a:solidFill>
                          <a:schemeClr val="tx1">
                            <a:lumMod val="65000"/>
                            <a:lumOff val="35000"/>
                          </a:schemeClr>
                        </a:solidFill>
                      </a:endParaRPr>
                    </a:p>
                  </a:txBody>
                  <a:tcPr marL="0" marR="0" marT="0" marB="0" anchor="ctr"/>
                </a:tc>
                <a:tc>
                  <a:txBody>
                    <a:bodyPr/>
                    <a:lstStyle/>
                    <a:p>
                      <a:pPr marL="0" marR="0" lvl="0" indent="0" algn="ctr" rtl="0">
                        <a:lnSpc>
                          <a:spcPct val="100000"/>
                        </a:lnSpc>
                        <a:spcBef>
                          <a:spcPts val="0"/>
                        </a:spcBef>
                        <a:spcAft>
                          <a:spcPts val="0"/>
                        </a:spcAft>
                        <a:buNone/>
                      </a:pPr>
                      <a:r>
                        <a:rPr lang="en-US" sz="1500" u="none" strike="noStrike" cap="none" dirty="0"/>
                        <a:t>2x 1.92 TB</a:t>
                      </a:r>
                      <a:endParaRPr sz="1900" dirty="0">
                        <a:solidFill>
                          <a:schemeClr val="tx1">
                            <a:lumMod val="65000"/>
                            <a:lumOff val="35000"/>
                          </a:schemeClr>
                        </a:solidFill>
                      </a:endParaRPr>
                    </a:p>
                  </a:txBody>
                  <a:tcPr marL="0" marR="0" marT="0" marB="0" anchor="ctr"/>
                </a:tc>
                <a:extLst>
                  <a:ext uri="{0D108BD9-81ED-4DB2-BD59-A6C34878D82A}">
                    <a16:rowId xmlns:a16="http://schemas.microsoft.com/office/drawing/2014/main" val="341283095"/>
                  </a:ext>
                </a:extLst>
              </a:tr>
              <a:tr h="390385">
                <a:tc>
                  <a:txBody>
                    <a:bodyPr/>
                    <a:lstStyle/>
                    <a:p>
                      <a:pPr marL="0" marR="0" lvl="0" indent="0" algn="l" rtl="0">
                        <a:lnSpc>
                          <a:spcPct val="100000"/>
                        </a:lnSpc>
                        <a:spcBef>
                          <a:spcPts val="0"/>
                        </a:spcBef>
                        <a:spcAft>
                          <a:spcPts val="0"/>
                        </a:spcAft>
                        <a:buNone/>
                      </a:pPr>
                      <a:r>
                        <a:rPr lang="en-US" sz="1300" b="1" u="none" strike="noStrike" cap="none" dirty="0"/>
                        <a:t>HDD (per node)</a:t>
                      </a:r>
                      <a:endParaRPr sz="1300" b="1" dirty="0">
                        <a:solidFill>
                          <a:srgbClr val="005F4B"/>
                        </a:solidFill>
                      </a:endParaRPr>
                    </a:p>
                  </a:txBody>
                  <a:tcPr marL="60960" marR="60960" marT="0" marB="0" anchor="ctr"/>
                </a:tc>
                <a:tc>
                  <a:txBody>
                    <a:bodyPr/>
                    <a:lstStyle/>
                    <a:p>
                      <a:pPr marL="0" marR="0" lvl="0" indent="0" algn="ctr" rtl="0">
                        <a:lnSpc>
                          <a:spcPct val="100000"/>
                        </a:lnSpc>
                        <a:spcBef>
                          <a:spcPts val="0"/>
                        </a:spcBef>
                        <a:spcAft>
                          <a:spcPts val="0"/>
                        </a:spcAft>
                        <a:buNone/>
                      </a:pPr>
                      <a:r>
                        <a:rPr lang="en-US" sz="1500" u="none" strike="noStrike" cap="none" dirty="0"/>
                        <a:t>2x 12 TB</a:t>
                      </a:r>
                      <a:endParaRPr sz="1900" dirty="0">
                        <a:solidFill>
                          <a:schemeClr val="tx1">
                            <a:lumMod val="65000"/>
                            <a:lumOff val="35000"/>
                          </a:schemeClr>
                        </a:solidFill>
                      </a:endParaRPr>
                    </a:p>
                  </a:txBody>
                  <a:tcPr marL="0" marR="0" marT="0" marB="0" anchor="ctr"/>
                </a:tc>
                <a:tc>
                  <a:txBody>
                    <a:bodyPr/>
                    <a:lstStyle/>
                    <a:p>
                      <a:pPr marL="0" marR="0" lvl="0" indent="0" algn="ctr" rtl="0">
                        <a:lnSpc>
                          <a:spcPct val="100000"/>
                        </a:lnSpc>
                        <a:spcBef>
                          <a:spcPts val="0"/>
                        </a:spcBef>
                        <a:spcAft>
                          <a:spcPts val="0"/>
                        </a:spcAft>
                        <a:buNone/>
                      </a:pPr>
                      <a:r>
                        <a:rPr lang="en-US" sz="1500" u="none" strike="noStrike" cap="none" dirty="0"/>
                        <a:t>4x 12 TB</a:t>
                      </a:r>
                      <a:endParaRPr sz="1900" dirty="0">
                        <a:solidFill>
                          <a:schemeClr val="tx1">
                            <a:lumMod val="65000"/>
                            <a:lumOff val="35000"/>
                          </a:schemeClr>
                        </a:solidFill>
                      </a:endParaRPr>
                    </a:p>
                  </a:txBody>
                  <a:tcPr marL="0" marR="0" marT="0" marB="0" anchor="ctr"/>
                </a:tc>
                <a:tc>
                  <a:txBody>
                    <a:bodyPr/>
                    <a:lstStyle/>
                    <a:p>
                      <a:pPr marL="0" marR="0" lvl="0" indent="0" algn="ctr" rtl="0">
                        <a:lnSpc>
                          <a:spcPct val="100000"/>
                        </a:lnSpc>
                        <a:spcBef>
                          <a:spcPts val="0"/>
                        </a:spcBef>
                        <a:spcAft>
                          <a:spcPts val="0"/>
                        </a:spcAft>
                        <a:buNone/>
                      </a:pPr>
                      <a:r>
                        <a:rPr lang="en-US" sz="1500" u="none" strike="noStrike" cap="none" dirty="0"/>
                        <a:t>4x 12 TB</a:t>
                      </a:r>
                      <a:endParaRPr sz="1900" dirty="0">
                        <a:solidFill>
                          <a:schemeClr val="tx1">
                            <a:lumMod val="65000"/>
                            <a:lumOff val="35000"/>
                          </a:schemeClr>
                        </a:solidFill>
                      </a:endParaRPr>
                    </a:p>
                  </a:txBody>
                  <a:tcPr marL="0" marR="0" marT="0" marB="0" anchor="ctr"/>
                </a:tc>
                <a:extLst>
                  <a:ext uri="{0D108BD9-81ED-4DB2-BD59-A6C34878D82A}">
                    <a16:rowId xmlns:a16="http://schemas.microsoft.com/office/drawing/2014/main" val="1638874088"/>
                  </a:ext>
                </a:extLst>
              </a:tr>
              <a:tr h="376370">
                <a:tc>
                  <a:txBody>
                    <a:bodyPr/>
                    <a:lstStyle/>
                    <a:p>
                      <a:pPr marL="0" marR="0" lvl="0" indent="0" algn="l" rtl="0">
                        <a:lnSpc>
                          <a:spcPct val="100000"/>
                        </a:lnSpc>
                        <a:spcBef>
                          <a:spcPts val="0"/>
                        </a:spcBef>
                        <a:spcAft>
                          <a:spcPts val="0"/>
                        </a:spcAft>
                        <a:buNone/>
                      </a:pPr>
                      <a:r>
                        <a:rPr lang="en-US" sz="1300" b="1" u="none" strike="noStrike" cap="none" dirty="0"/>
                        <a:t>Usable Capacity (total)</a:t>
                      </a:r>
                      <a:endParaRPr sz="1300" b="1" dirty="0">
                        <a:solidFill>
                          <a:srgbClr val="005F4B"/>
                        </a:solidFill>
                      </a:endParaRPr>
                    </a:p>
                  </a:txBody>
                  <a:tcPr marL="60960" marR="60960" marT="0" marB="0" anchor="ctr"/>
                </a:tc>
                <a:tc>
                  <a:txBody>
                    <a:bodyPr/>
                    <a:lstStyle/>
                    <a:p>
                      <a:pPr marL="0" marR="0" lvl="0" indent="0" algn="ctr" rtl="0">
                        <a:lnSpc>
                          <a:spcPct val="100000"/>
                        </a:lnSpc>
                        <a:spcBef>
                          <a:spcPts val="0"/>
                        </a:spcBef>
                        <a:spcAft>
                          <a:spcPts val="0"/>
                        </a:spcAft>
                        <a:buNone/>
                      </a:pPr>
                      <a:r>
                        <a:rPr lang="en-US" sz="1500" u="none" strike="noStrike" cap="none" dirty="0"/>
                        <a:t>70-100 TB</a:t>
                      </a:r>
                      <a:endParaRPr sz="1900" dirty="0">
                        <a:solidFill>
                          <a:schemeClr val="tx1">
                            <a:lumMod val="65000"/>
                            <a:lumOff val="35000"/>
                          </a:schemeClr>
                        </a:solidFill>
                      </a:endParaRPr>
                    </a:p>
                  </a:txBody>
                  <a:tcPr marL="0" marR="0" marT="0" marB="0" anchor="ctr"/>
                </a:tc>
                <a:tc>
                  <a:txBody>
                    <a:bodyPr/>
                    <a:lstStyle/>
                    <a:p>
                      <a:pPr marL="0" marR="0" lvl="0" indent="0" algn="ctr" rtl="0">
                        <a:lnSpc>
                          <a:spcPct val="100000"/>
                        </a:lnSpc>
                        <a:spcBef>
                          <a:spcPts val="0"/>
                        </a:spcBef>
                        <a:spcAft>
                          <a:spcPts val="0"/>
                        </a:spcAft>
                        <a:buNone/>
                      </a:pPr>
                      <a:r>
                        <a:rPr lang="en-US" sz="1500" u="none" strike="noStrike" cap="none" dirty="0"/>
                        <a:t>140-200 TB</a:t>
                      </a:r>
                      <a:endParaRPr sz="1900" dirty="0">
                        <a:solidFill>
                          <a:schemeClr val="tx1">
                            <a:lumMod val="65000"/>
                            <a:lumOff val="35000"/>
                          </a:schemeClr>
                        </a:solidFill>
                      </a:endParaRPr>
                    </a:p>
                  </a:txBody>
                  <a:tcPr marL="0" marR="0" marT="0" marB="0" anchor="ctr"/>
                </a:tc>
                <a:tc>
                  <a:txBody>
                    <a:bodyPr/>
                    <a:lstStyle/>
                    <a:p>
                      <a:pPr marL="0" marR="0" lvl="0" indent="0" algn="ctr" rtl="0">
                        <a:lnSpc>
                          <a:spcPct val="100000"/>
                        </a:lnSpc>
                        <a:spcBef>
                          <a:spcPts val="0"/>
                        </a:spcBef>
                        <a:spcAft>
                          <a:spcPts val="0"/>
                        </a:spcAft>
                        <a:buNone/>
                      </a:pPr>
                      <a:r>
                        <a:rPr lang="en-US" sz="1500" u="none" strike="noStrike" cap="none" dirty="0"/>
                        <a:t>70-100 TB</a:t>
                      </a:r>
                      <a:endParaRPr sz="1900" dirty="0">
                        <a:solidFill>
                          <a:schemeClr val="tx1">
                            <a:lumMod val="65000"/>
                            <a:lumOff val="35000"/>
                          </a:schemeClr>
                        </a:solidFill>
                      </a:endParaRPr>
                    </a:p>
                  </a:txBody>
                  <a:tcPr marL="0" marR="0" marT="0" marB="0" anchor="ctr"/>
                </a:tc>
                <a:extLst>
                  <a:ext uri="{0D108BD9-81ED-4DB2-BD59-A6C34878D82A}">
                    <a16:rowId xmlns:a16="http://schemas.microsoft.com/office/drawing/2014/main" val="3040432772"/>
                  </a:ext>
                </a:extLst>
              </a:tr>
              <a:tr h="376370">
                <a:tc>
                  <a:txBody>
                    <a:bodyPr/>
                    <a:lstStyle/>
                    <a:p>
                      <a:pPr marL="0" marR="0" lvl="0" indent="0" algn="l" rtl="0">
                        <a:lnSpc>
                          <a:spcPct val="100000"/>
                        </a:lnSpc>
                        <a:spcBef>
                          <a:spcPts val="0"/>
                        </a:spcBef>
                        <a:spcAft>
                          <a:spcPts val="0"/>
                        </a:spcAft>
                        <a:buNone/>
                      </a:pPr>
                      <a:r>
                        <a:rPr lang="en-US" sz="1300" b="1" u="none" strike="noStrike" kern="1200" cap="none" dirty="0">
                          <a:solidFill>
                            <a:schemeClr val="dk1"/>
                          </a:solidFill>
                          <a:latin typeface="+mn-lt"/>
                          <a:ea typeface="+mn-ea"/>
                          <a:cs typeface="+mn-cs"/>
                        </a:rPr>
                        <a:t>Veeam Licenses*</a:t>
                      </a:r>
                      <a:endParaRPr sz="1300" b="1" u="none" strike="noStrike" kern="1200" cap="none" dirty="0">
                        <a:solidFill>
                          <a:schemeClr val="dk1"/>
                        </a:solidFill>
                        <a:latin typeface="+mn-lt"/>
                        <a:ea typeface="+mn-ea"/>
                        <a:cs typeface="+mn-cs"/>
                      </a:endParaRPr>
                    </a:p>
                  </a:txBody>
                  <a:tcPr marL="60960" marR="60960" marT="0" marB="0" anchor="ctr"/>
                </a:tc>
                <a:tc>
                  <a:txBody>
                    <a:bodyPr/>
                    <a:lstStyle/>
                    <a:p>
                      <a:pPr marL="0" marR="0" lvl="0" indent="0" algn="ctr" defTabSz="914400" rtl="0" eaLnBrk="1" latinLnBrk="0" hangingPunct="1">
                        <a:lnSpc>
                          <a:spcPct val="100000"/>
                        </a:lnSpc>
                        <a:spcBef>
                          <a:spcPts val="0"/>
                        </a:spcBef>
                        <a:spcAft>
                          <a:spcPts val="0"/>
                        </a:spcAft>
                        <a:buNone/>
                      </a:pPr>
                      <a:r>
                        <a:rPr lang="en-US" sz="1500" u="none" strike="noStrike" kern="1200" cap="none" dirty="0">
                          <a:solidFill>
                            <a:schemeClr val="dk1"/>
                          </a:solidFill>
                          <a:latin typeface="+mn-lt"/>
                          <a:ea typeface="+mn-ea"/>
                          <a:cs typeface="+mn-cs"/>
                        </a:rPr>
                        <a:t>0 or 250</a:t>
                      </a:r>
                      <a:endParaRPr sz="1500" u="none" strike="noStrike" kern="1200" cap="none" dirty="0">
                        <a:solidFill>
                          <a:schemeClr val="dk1"/>
                        </a:solidFill>
                        <a:latin typeface="+mn-lt"/>
                        <a:ea typeface="+mn-ea"/>
                        <a:cs typeface="+mn-cs"/>
                      </a:endParaRPr>
                    </a:p>
                  </a:txBody>
                  <a:tcPr marL="0" marR="0" marT="0" marB="0" anchor="ctr"/>
                </a:tc>
                <a:tc>
                  <a:txBody>
                    <a:bodyPr/>
                    <a:lstStyle/>
                    <a:p>
                      <a:pPr marL="0" marR="0" lvl="0" indent="0" algn="ctr" defTabSz="914400" rtl="0" eaLnBrk="1" latinLnBrk="0" hangingPunct="1">
                        <a:lnSpc>
                          <a:spcPct val="100000"/>
                        </a:lnSpc>
                        <a:spcBef>
                          <a:spcPts val="0"/>
                        </a:spcBef>
                        <a:spcAft>
                          <a:spcPts val="0"/>
                        </a:spcAft>
                        <a:buNone/>
                      </a:pPr>
                      <a:r>
                        <a:rPr lang="en-US" sz="1500" u="none" strike="noStrike" kern="1200" cap="none" dirty="0">
                          <a:solidFill>
                            <a:schemeClr val="dk1"/>
                          </a:solidFill>
                          <a:latin typeface="+mn-lt"/>
                          <a:ea typeface="+mn-ea"/>
                          <a:cs typeface="+mn-cs"/>
                        </a:rPr>
                        <a:t>0 or 500</a:t>
                      </a:r>
                      <a:endParaRPr sz="1500" u="none" strike="noStrike" kern="1200" cap="none" dirty="0">
                        <a:solidFill>
                          <a:schemeClr val="dk1"/>
                        </a:solidFill>
                        <a:latin typeface="+mn-lt"/>
                        <a:ea typeface="+mn-ea"/>
                        <a:cs typeface="+mn-cs"/>
                      </a:endParaRPr>
                    </a:p>
                  </a:txBody>
                  <a:tcPr marL="0" marR="0" marT="0" marB="0" anchor="ctr"/>
                </a:tc>
                <a:tc>
                  <a:txBody>
                    <a:bodyPr/>
                    <a:lstStyle/>
                    <a:p>
                      <a:pPr marL="0" marR="0" lvl="0" indent="0" algn="ctr" defTabSz="914400" rtl="0" eaLnBrk="1" latinLnBrk="0" hangingPunct="1">
                        <a:lnSpc>
                          <a:spcPct val="100000"/>
                        </a:lnSpc>
                        <a:spcBef>
                          <a:spcPts val="0"/>
                        </a:spcBef>
                        <a:spcAft>
                          <a:spcPts val="0"/>
                        </a:spcAft>
                        <a:buNone/>
                      </a:pPr>
                      <a:r>
                        <a:rPr lang="en-US" sz="1500" u="none" strike="noStrike" kern="1200" cap="none" dirty="0">
                          <a:solidFill>
                            <a:schemeClr val="dk1"/>
                          </a:solidFill>
                          <a:latin typeface="+mn-lt"/>
                          <a:ea typeface="+mn-ea"/>
                          <a:cs typeface="+mn-cs"/>
                        </a:rPr>
                        <a:t>0 or 250</a:t>
                      </a:r>
                      <a:endParaRPr sz="1500" u="none" strike="noStrike" kern="1200" cap="none" dirty="0">
                        <a:solidFill>
                          <a:schemeClr val="dk1"/>
                        </a:solidFill>
                        <a:latin typeface="+mn-lt"/>
                        <a:ea typeface="+mn-ea"/>
                        <a:cs typeface="+mn-cs"/>
                      </a:endParaRPr>
                    </a:p>
                  </a:txBody>
                  <a:tcPr marL="0" marR="0" marT="0" marB="0" anchor="ctr"/>
                </a:tc>
                <a:extLst>
                  <a:ext uri="{0D108BD9-81ED-4DB2-BD59-A6C34878D82A}">
                    <a16:rowId xmlns:a16="http://schemas.microsoft.com/office/drawing/2014/main" val="3114743455"/>
                  </a:ext>
                </a:extLst>
              </a:tr>
            </a:tbl>
          </a:graphicData>
        </a:graphic>
      </p:graphicFrame>
      <p:grpSp>
        <p:nvGrpSpPr>
          <p:cNvPr id="10" name="Group 9">
            <a:extLst>
              <a:ext uri="{FF2B5EF4-FFF2-40B4-BE49-F238E27FC236}">
                <a16:creationId xmlns:a16="http://schemas.microsoft.com/office/drawing/2014/main" id="{79621EB2-CD28-4937-AA47-86A1D445CC8D}"/>
              </a:ext>
            </a:extLst>
          </p:cNvPr>
          <p:cNvGrpSpPr/>
          <p:nvPr/>
        </p:nvGrpSpPr>
        <p:grpSpPr>
          <a:xfrm>
            <a:off x="3670994" y="1452288"/>
            <a:ext cx="2027673" cy="1153147"/>
            <a:chOff x="438657" y="1778003"/>
            <a:chExt cx="2598067" cy="1477533"/>
          </a:xfrm>
        </p:grpSpPr>
        <p:pic>
          <p:nvPicPr>
            <p:cNvPr id="11" name="Google Shape;369;p54">
              <a:extLst>
                <a:ext uri="{FF2B5EF4-FFF2-40B4-BE49-F238E27FC236}">
                  <a16:creationId xmlns:a16="http://schemas.microsoft.com/office/drawing/2014/main" id="{59E48A96-D85B-452C-8466-960DA9AB3554}"/>
                </a:ext>
              </a:extLst>
            </p:cNvPr>
            <p:cNvPicPr preferRelativeResize="0"/>
            <p:nvPr/>
          </p:nvPicPr>
          <p:blipFill>
            <a:blip r:embed="rId3">
              <a:alphaModFix/>
            </a:blip>
            <a:stretch>
              <a:fillRect/>
            </a:stretch>
          </p:blipFill>
          <p:spPr>
            <a:xfrm>
              <a:off x="1232231" y="1782239"/>
              <a:ext cx="809533" cy="766931"/>
            </a:xfrm>
            <a:prstGeom prst="rect">
              <a:avLst/>
            </a:prstGeom>
            <a:noFill/>
            <a:ln>
              <a:noFill/>
            </a:ln>
          </p:spPr>
        </p:pic>
        <p:sp>
          <p:nvSpPr>
            <p:cNvPr id="12" name="Google Shape;370;p54">
              <a:extLst>
                <a:ext uri="{FF2B5EF4-FFF2-40B4-BE49-F238E27FC236}">
                  <a16:creationId xmlns:a16="http://schemas.microsoft.com/office/drawing/2014/main" id="{6568289B-DB4A-42C7-8328-7D3B63D7660E}"/>
                </a:ext>
              </a:extLst>
            </p:cNvPr>
            <p:cNvSpPr/>
            <p:nvPr/>
          </p:nvSpPr>
          <p:spPr>
            <a:xfrm>
              <a:off x="1298197" y="1958969"/>
              <a:ext cx="696800" cy="547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1867">
                <a:latin typeface="Tahoma" panose="020B0604030504040204" pitchFamily="34" charset="0"/>
                <a:ea typeface="Tahoma" panose="020B0604030504040204" pitchFamily="34" charset="0"/>
                <a:cs typeface="Tahoma" panose="020B0604030504040204" pitchFamily="34" charset="0"/>
              </a:endParaRPr>
            </a:p>
          </p:txBody>
        </p:sp>
        <p:pic>
          <p:nvPicPr>
            <p:cNvPr id="13" name="Google Shape;371;p54">
              <a:extLst>
                <a:ext uri="{FF2B5EF4-FFF2-40B4-BE49-F238E27FC236}">
                  <a16:creationId xmlns:a16="http://schemas.microsoft.com/office/drawing/2014/main" id="{A9C7D0AD-B4C0-48DD-A888-F95E3310A087}"/>
                </a:ext>
              </a:extLst>
            </p:cNvPr>
            <p:cNvPicPr preferRelativeResize="0"/>
            <p:nvPr/>
          </p:nvPicPr>
          <p:blipFill>
            <a:blip r:embed="rId4">
              <a:alphaModFix/>
            </a:blip>
            <a:stretch>
              <a:fillRect/>
            </a:stretch>
          </p:blipFill>
          <p:spPr>
            <a:xfrm>
              <a:off x="1319328" y="1958955"/>
              <a:ext cx="635333" cy="190083"/>
            </a:xfrm>
            <a:prstGeom prst="rect">
              <a:avLst/>
            </a:prstGeom>
            <a:noFill/>
            <a:ln>
              <a:noFill/>
            </a:ln>
          </p:spPr>
        </p:pic>
        <p:pic>
          <p:nvPicPr>
            <p:cNvPr id="14" name="Google Shape;372;p54">
              <a:extLst>
                <a:ext uri="{FF2B5EF4-FFF2-40B4-BE49-F238E27FC236}">
                  <a16:creationId xmlns:a16="http://schemas.microsoft.com/office/drawing/2014/main" id="{7B621132-13A3-494A-A192-213CC2CDA265}"/>
                </a:ext>
              </a:extLst>
            </p:cNvPr>
            <p:cNvPicPr preferRelativeResize="0"/>
            <p:nvPr/>
          </p:nvPicPr>
          <p:blipFill>
            <a:blip r:embed="rId5">
              <a:alphaModFix/>
            </a:blip>
            <a:stretch>
              <a:fillRect/>
            </a:stretch>
          </p:blipFill>
          <p:spPr>
            <a:xfrm>
              <a:off x="1463995" y="2143365"/>
              <a:ext cx="346016" cy="346016"/>
            </a:xfrm>
            <a:prstGeom prst="rect">
              <a:avLst/>
            </a:prstGeom>
            <a:noFill/>
            <a:ln>
              <a:noFill/>
            </a:ln>
          </p:spPr>
        </p:pic>
        <p:pic>
          <p:nvPicPr>
            <p:cNvPr id="15" name="Google Shape;373;p54">
              <a:extLst>
                <a:ext uri="{FF2B5EF4-FFF2-40B4-BE49-F238E27FC236}">
                  <a16:creationId xmlns:a16="http://schemas.microsoft.com/office/drawing/2014/main" id="{B8E73C72-ED46-47AA-B4DB-204C383B58C9}"/>
                </a:ext>
              </a:extLst>
            </p:cNvPr>
            <p:cNvPicPr preferRelativeResize="0"/>
            <p:nvPr/>
          </p:nvPicPr>
          <p:blipFill>
            <a:blip r:embed="rId6">
              <a:alphaModFix/>
            </a:blip>
            <a:stretch>
              <a:fillRect/>
            </a:stretch>
          </p:blipFill>
          <p:spPr>
            <a:xfrm>
              <a:off x="438658" y="1778003"/>
              <a:ext cx="635333" cy="763267"/>
            </a:xfrm>
            <a:prstGeom prst="rect">
              <a:avLst/>
            </a:prstGeom>
            <a:noFill/>
            <a:ln>
              <a:noFill/>
            </a:ln>
          </p:spPr>
        </p:pic>
        <p:pic>
          <p:nvPicPr>
            <p:cNvPr id="16" name="Google Shape;387;p54">
              <a:extLst>
                <a:ext uri="{FF2B5EF4-FFF2-40B4-BE49-F238E27FC236}">
                  <a16:creationId xmlns:a16="http://schemas.microsoft.com/office/drawing/2014/main" id="{3411F97A-6AB7-4849-9702-514FBC0DA39E}"/>
                </a:ext>
              </a:extLst>
            </p:cNvPr>
            <p:cNvPicPr preferRelativeResize="0"/>
            <p:nvPr/>
          </p:nvPicPr>
          <p:blipFill>
            <a:blip r:embed="rId7">
              <a:alphaModFix/>
            </a:blip>
            <a:stretch>
              <a:fillRect/>
            </a:stretch>
          </p:blipFill>
          <p:spPr>
            <a:xfrm>
              <a:off x="438657" y="2637336"/>
              <a:ext cx="2598067" cy="618200"/>
            </a:xfrm>
            <a:prstGeom prst="rect">
              <a:avLst/>
            </a:prstGeom>
            <a:noFill/>
            <a:ln>
              <a:noFill/>
            </a:ln>
          </p:spPr>
        </p:pic>
        <p:pic>
          <p:nvPicPr>
            <p:cNvPr id="17" name="Picture 16">
              <a:extLst>
                <a:ext uri="{FF2B5EF4-FFF2-40B4-BE49-F238E27FC236}">
                  <a16:creationId xmlns:a16="http://schemas.microsoft.com/office/drawing/2014/main" id="{76842E45-8A2A-46E7-B170-CD5FEE8C078D}"/>
                </a:ext>
              </a:extLst>
            </p:cNvPr>
            <p:cNvPicPr>
              <a:picLocks noChangeAspect="1"/>
            </p:cNvPicPr>
            <p:nvPr/>
          </p:nvPicPr>
          <p:blipFill>
            <a:blip r:embed="rId8"/>
            <a:stretch>
              <a:fillRect/>
            </a:stretch>
          </p:blipFill>
          <p:spPr>
            <a:xfrm>
              <a:off x="2179337" y="1778003"/>
              <a:ext cx="857387" cy="779709"/>
            </a:xfrm>
            <a:prstGeom prst="rect">
              <a:avLst/>
            </a:prstGeom>
          </p:spPr>
        </p:pic>
      </p:grpSp>
      <p:grpSp>
        <p:nvGrpSpPr>
          <p:cNvPr id="18" name="Group 17">
            <a:extLst>
              <a:ext uri="{FF2B5EF4-FFF2-40B4-BE49-F238E27FC236}">
                <a16:creationId xmlns:a16="http://schemas.microsoft.com/office/drawing/2014/main" id="{8A1E986A-D9FE-4A64-B8D5-45F692CE6C40}"/>
              </a:ext>
            </a:extLst>
          </p:cNvPr>
          <p:cNvGrpSpPr/>
          <p:nvPr/>
        </p:nvGrpSpPr>
        <p:grpSpPr>
          <a:xfrm>
            <a:off x="6152443" y="1053573"/>
            <a:ext cx="2061041" cy="1550407"/>
            <a:chOff x="470533" y="3928127"/>
            <a:chExt cx="2576135" cy="1937884"/>
          </a:xfrm>
        </p:grpSpPr>
        <p:pic>
          <p:nvPicPr>
            <p:cNvPr id="19" name="Google Shape;378;p54">
              <a:extLst>
                <a:ext uri="{FF2B5EF4-FFF2-40B4-BE49-F238E27FC236}">
                  <a16:creationId xmlns:a16="http://schemas.microsoft.com/office/drawing/2014/main" id="{F565C676-3F92-4BBA-BACF-89E089EE4A16}"/>
                </a:ext>
              </a:extLst>
            </p:cNvPr>
            <p:cNvPicPr preferRelativeResize="0"/>
            <p:nvPr/>
          </p:nvPicPr>
          <p:blipFill>
            <a:blip r:embed="rId3">
              <a:alphaModFix/>
            </a:blip>
            <a:stretch>
              <a:fillRect/>
            </a:stretch>
          </p:blipFill>
          <p:spPr>
            <a:xfrm>
              <a:off x="1264680" y="3948805"/>
              <a:ext cx="809533" cy="766931"/>
            </a:xfrm>
            <a:prstGeom prst="rect">
              <a:avLst/>
            </a:prstGeom>
            <a:noFill/>
            <a:ln>
              <a:noFill/>
            </a:ln>
          </p:spPr>
        </p:pic>
        <p:sp>
          <p:nvSpPr>
            <p:cNvPr id="20" name="Google Shape;379;p54">
              <a:extLst>
                <a:ext uri="{FF2B5EF4-FFF2-40B4-BE49-F238E27FC236}">
                  <a16:creationId xmlns:a16="http://schemas.microsoft.com/office/drawing/2014/main" id="{C4C00DEC-6C92-4BF8-A4F1-BFD5FF719A00}"/>
                </a:ext>
              </a:extLst>
            </p:cNvPr>
            <p:cNvSpPr/>
            <p:nvPr/>
          </p:nvSpPr>
          <p:spPr>
            <a:xfrm>
              <a:off x="1330647" y="4125536"/>
              <a:ext cx="696800" cy="547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1867">
                <a:latin typeface="Tahoma" panose="020B0604030504040204" pitchFamily="34" charset="0"/>
                <a:ea typeface="Tahoma" panose="020B0604030504040204" pitchFamily="34" charset="0"/>
                <a:cs typeface="Tahoma" panose="020B0604030504040204" pitchFamily="34" charset="0"/>
              </a:endParaRPr>
            </a:p>
          </p:txBody>
        </p:sp>
        <p:pic>
          <p:nvPicPr>
            <p:cNvPr id="21" name="Google Shape;380;p54">
              <a:extLst>
                <a:ext uri="{FF2B5EF4-FFF2-40B4-BE49-F238E27FC236}">
                  <a16:creationId xmlns:a16="http://schemas.microsoft.com/office/drawing/2014/main" id="{EB3DEEE0-9567-4C0E-A7D8-AE95F882C55E}"/>
                </a:ext>
              </a:extLst>
            </p:cNvPr>
            <p:cNvPicPr preferRelativeResize="0"/>
            <p:nvPr/>
          </p:nvPicPr>
          <p:blipFill>
            <a:blip r:embed="rId4">
              <a:alphaModFix/>
            </a:blip>
            <a:stretch>
              <a:fillRect/>
            </a:stretch>
          </p:blipFill>
          <p:spPr>
            <a:xfrm>
              <a:off x="1351778" y="4125521"/>
              <a:ext cx="635333" cy="190083"/>
            </a:xfrm>
            <a:prstGeom prst="rect">
              <a:avLst/>
            </a:prstGeom>
            <a:noFill/>
            <a:ln>
              <a:noFill/>
            </a:ln>
          </p:spPr>
        </p:pic>
        <p:pic>
          <p:nvPicPr>
            <p:cNvPr id="22" name="Google Shape;381;p54">
              <a:extLst>
                <a:ext uri="{FF2B5EF4-FFF2-40B4-BE49-F238E27FC236}">
                  <a16:creationId xmlns:a16="http://schemas.microsoft.com/office/drawing/2014/main" id="{31A2EF08-5567-4660-B652-639F2CF1156A}"/>
                </a:ext>
              </a:extLst>
            </p:cNvPr>
            <p:cNvPicPr preferRelativeResize="0"/>
            <p:nvPr/>
          </p:nvPicPr>
          <p:blipFill>
            <a:blip r:embed="rId5">
              <a:alphaModFix/>
            </a:blip>
            <a:stretch>
              <a:fillRect/>
            </a:stretch>
          </p:blipFill>
          <p:spPr>
            <a:xfrm>
              <a:off x="1496445" y="4309932"/>
              <a:ext cx="346016" cy="346016"/>
            </a:xfrm>
            <a:prstGeom prst="rect">
              <a:avLst/>
            </a:prstGeom>
            <a:noFill/>
            <a:ln>
              <a:noFill/>
            </a:ln>
          </p:spPr>
        </p:pic>
        <p:pic>
          <p:nvPicPr>
            <p:cNvPr id="23" name="Google Shape;382;p54">
              <a:extLst>
                <a:ext uri="{FF2B5EF4-FFF2-40B4-BE49-F238E27FC236}">
                  <a16:creationId xmlns:a16="http://schemas.microsoft.com/office/drawing/2014/main" id="{059CB05A-E212-41EE-A36F-C66FF3D18E86}"/>
                </a:ext>
              </a:extLst>
            </p:cNvPr>
            <p:cNvPicPr preferRelativeResize="0"/>
            <p:nvPr/>
          </p:nvPicPr>
          <p:blipFill>
            <a:blip r:embed="rId6">
              <a:alphaModFix/>
            </a:blip>
            <a:stretch>
              <a:fillRect/>
            </a:stretch>
          </p:blipFill>
          <p:spPr>
            <a:xfrm>
              <a:off x="471107" y="3944569"/>
              <a:ext cx="635333" cy="763267"/>
            </a:xfrm>
            <a:prstGeom prst="rect">
              <a:avLst/>
            </a:prstGeom>
            <a:noFill/>
            <a:ln>
              <a:noFill/>
            </a:ln>
          </p:spPr>
        </p:pic>
        <p:pic>
          <p:nvPicPr>
            <p:cNvPr id="24" name="Google Shape;386;p54">
              <a:extLst>
                <a:ext uri="{FF2B5EF4-FFF2-40B4-BE49-F238E27FC236}">
                  <a16:creationId xmlns:a16="http://schemas.microsoft.com/office/drawing/2014/main" id="{17FADE6E-4C19-4D95-A172-07B45434F2B4}"/>
                </a:ext>
              </a:extLst>
            </p:cNvPr>
            <p:cNvPicPr preferRelativeResize="0"/>
            <p:nvPr/>
          </p:nvPicPr>
          <p:blipFill>
            <a:blip r:embed="rId9">
              <a:alphaModFix/>
            </a:blip>
            <a:stretch>
              <a:fillRect/>
            </a:stretch>
          </p:blipFill>
          <p:spPr>
            <a:xfrm>
              <a:off x="470533" y="4817769"/>
              <a:ext cx="2576135" cy="504467"/>
            </a:xfrm>
            <a:prstGeom prst="rect">
              <a:avLst/>
            </a:prstGeom>
            <a:noFill/>
            <a:ln>
              <a:noFill/>
            </a:ln>
          </p:spPr>
        </p:pic>
        <p:pic>
          <p:nvPicPr>
            <p:cNvPr id="25" name="Google Shape;388;p54">
              <a:extLst>
                <a:ext uri="{FF2B5EF4-FFF2-40B4-BE49-F238E27FC236}">
                  <a16:creationId xmlns:a16="http://schemas.microsoft.com/office/drawing/2014/main" id="{136E2F00-C3AD-410A-85B6-3F206CC3BF6A}"/>
                </a:ext>
              </a:extLst>
            </p:cNvPr>
            <p:cNvPicPr preferRelativeResize="0"/>
            <p:nvPr/>
          </p:nvPicPr>
          <p:blipFill>
            <a:blip r:embed="rId9">
              <a:alphaModFix/>
            </a:blip>
            <a:stretch>
              <a:fillRect/>
            </a:stretch>
          </p:blipFill>
          <p:spPr>
            <a:xfrm>
              <a:off x="470533" y="5361544"/>
              <a:ext cx="2576135" cy="504467"/>
            </a:xfrm>
            <a:prstGeom prst="rect">
              <a:avLst/>
            </a:prstGeom>
            <a:noFill/>
            <a:ln>
              <a:noFill/>
            </a:ln>
          </p:spPr>
        </p:pic>
        <p:pic>
          <p:nvPicPr>
            <p:cNvPr id="26" name="Picture 25">
              <a:extLst>
                <a:ext uri="{FF2B5EF4-FFF2-40B4-BE49-F238E27FC236}">
                  <a16:creationId xmlns:a16="http://schemas.microsoft.com/office/drawing/2014/main" id="{C04DD395-DBCD-40EF-8EDB-48C0F84F9977}"/>
                </a:ext>
              </a:extLst>
            </p:cNvPr>
            <p:cNvPicPr>
              <a:picLocks noChangeAspect="1"/>
            </p:cNvPicPr>
            <p:nvPr/>
          </p:nvPicPr>
          <p:blipFill>
            <a:blip r:embed="rId8"/>
            <a:stretch>
              <a:fillRect/>
            </a:stretch>
          </p:blipFill>
          <p:spPr>
            <a:xfrm>
              <a:off x="2179336" y="3928127"/>
              <a:ext cx="857387" cy="779709"/>
            </a:xfrm>
            <a:prstGeom prst="rect">
              <a:avLst/>
            </a:prstGeom>
          </p:spPr>
        </p:pic>
      </p:grpSp>
      <p:grpSp>
        <p:nvGrpSpPr>
          <p:cNvPr id="27" name="Group 26">
            <a:extLst>
              <a:ext uri="{FF2B5EF4-FFF2-40B4-BE49-F238E27FC236}">
                <a16:creationId xmlns:a16="http://schemas.microsoft.com/office/drawing/2014/main" id="{ABC30A8F-77B9-46E0-8CBE-4D604DDD772A}"/>
              </a:ext>
            </a:extLst>
          </p:cNvPr>
          <p:cNvGrpSpPr/>
          <p:nvPr/>
        </p:nvGrpSpPr>
        <p:grpSpPr>
          <a:xfrm>
            <a:off x="8864268" y="1053573"/>
            <a:ext cx="2061041" cy="1550407"/>
            <a:chOff x="470533" y="3928127"/>
            <a:chExt cx="2576135" cy="1937884"/>
          </a:xfrm>
        </p:grpSpPr>
        <p:pic>
          <p:nvPicPr>
            <p:cNvPr id="28" name="Google Shape;378;p54">
              <a:extLst>
                <a:ext uri="{FF2B5EF4-FFF2-40B4-BE49-F238E27FC236}">
                  <a16:creationId xmlns:a16="http://schemas.microsoft.com/office/drawing/2014/main" id="{443BF2BD-A37E-40B7-A00A-A51B2648F3F4}"/>
                </a:ext>
              </a:extLst>
            </p:cNvPr>
            <p:cNvPicPr preferRelativeResize="0"/>
            <p:nvPr/>
          </p:nvPicPr>
          <p:blipFill>
            <a:blip r:embed="rId3">
              <a:alphaModFix/>
            </a:blip>
            <a:stretch>
              <a:fillRect/>
            </a:stretch>
          </p:blipFill>
          <p:spPr>
            <a:xfrm>
              <a:off x="1264680" y="3948805"/>
              <a:ext cx="809533" cy="766931"/>
            </a:xfrm>
            <a:prstGeom prst="rect">
              <a:avLst/>
            </a:prstGeom>
            <a:noFill/>
            <a:ln>
              <a:noFill/>
            </a:ln>
          </p:spPr>
        </p:pic>
        <p:sp>
          <p:nvSpPr>
            <p:cNvPr id="29" name="Google Shape;379;p54">
              <a:extLst>
                <a:ext uri="{FF2B5EF4-FFF2-40B4-BE49-F238E27FC236}">
                  <a16:creationId xmlns:a16="http://schemas.microsoft.com/office/drawing/2014/main" id="{CDEE7838-54D6-4B39-ADC5-A197BDFD4B5F}"/>
                </a:ext>
              </a:extLst>
            </p:cNvPr>
            <p:cNvSpPr/>
            <p:nvPr/>
          </p:nvSpPr>
          <p:spPr>
            <a:xfrm>
              <a:off x="1330647" y="4125536"/>
              <a:ext cx="696800" cy="547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1867">
                <a:latin typeface="Tahoma" panose="020B0604030504040204" pitchFamily="34" charset="0"/>
                <a:ea typeface="Tahoma" panose="020B0604030504040204" pitchFamily="34" charset="0"/>
                <a:cs typeface="Tahoma" panose="020B0604030504040204" pitchFamily="34" charset="0"/>
              </a:endParaRPr>
            </a:p>
          </p:txBody>
        </p:sp>
        <p:pic>
          <p:nvPicPr>
            <p:cNvPr id="30" name="Google Shape;380;p54">
              <a:extLst>
                <a:ext uri="{FF2B5EF4-FFF2-40B4-BE49-F238E27FC236}">
                  <a16:creationId xmlns:a16="http://schemas.microsoft.com/office/drawing/2014/main" id="{5EAF4B57-69E5-42B4-9772-A4202FF37B76}"/>
                </a:ext>
              </a:extLst>
            </p:cNvPr>
            <p:cNvPicPr preferRelativeResize="0"/>
            <p:nvPr/>
          </p:nvPicPr>
          <p:blipFill>
            <a:blip r:embed="rId4">
              <a:alphaModFix/>
            </a:blip>
            <a:stretch>
              <a:fillRect/>
            </a:stretch>
          </p:blipFill>
          <p:spPr>
            <a:xfrm>
              <a:off x="1351778" y="4125521"/>
              <a:ext cx="635333" cy="190083"/>
            </a:xfrm>
            <a:prstGeom prst="rect">
              <a:avLst/>
            </a:prstGeom>
            <a:noFill/>
            <a:ln>
              <a:noFill/>
            </a:ln>
          </p:spPr>
        </p:pic>
        <p:pic>
          <p:nvPicPr>
            <p:cNvPr id="31" name="Google Shape;381;p54">
              <a:extLst>
                <a:ext uri="{FF2B5EF4-FFF2-40B4-BE49-F238E27FC236}">
                  <a16:creationId xmlns:a16="http://schemas.microsoft.com/office/drawing/2014/main" id="{8BBD78CA-20FF-43A4-867C-A4ED09F7F07B}"/>
                </a:ext>
              </a:extLst>
            </p:cNvPr>
            <p:cNvPicPr preferRelativeResize="0"/>
            <p:nvPr/>
          </p:nvPicPr>
          <p:blipFill>
            <a:blip r:embed="rId5">
              <a:alphaModFix/>
            </a:blip>
            <a:stretch>
              <a:fillRect/>
            </a:stretch>
          </p:blipFill>
          <p:spPr>
            <a:xfrm>
              <a:off x="1496445" y="4309932"/>
              <a:ext cx="346016" cy="346016"/>
            </a:xfrm>
            <a:prstGeom prst="rect">
              <a:avLst/>
            </a:prstGeom>
            <a:noFill/>
            <a:ln>
              <a:noFill/>
            </a:ln>
          </p:spPr>
        </p:pic>
        <p:pic>
          <p:nvPicPr>
            <p:cNvPr id="32" name="Google Shape;382;p54">
              <a:extLst>
                <a:ext uri="{FF2B5EF4-FFF2-40B4-BE49-F238E27FC236}">
                  <a16:creationId xmlns:a16="http://schemas.microsoft.com/office/drawing/2014/main" id="{B56BC031-C6E8-4E87-A746-31983FEEE482}"/>
                </a:ext>
              </a:extLst>
            </p:cNvPr>
            <p:cNvPicPr preferRelativeResize="0"/>
            <p:nvPr/>
          </p:nvPicPr>
          <p:blipFill>
            <a:blip r:embed="rId6">
              <a:alphaModFix/>
            </a:blip>
            <a:stretch>
              <a:fillRect/>
            </a:stretch>
          </p:blipFill>
          <p:spPr>
            <a:xfrm>
              <a:off x="471107" y="3944569"/>
              <a:ext cx="635333" cy="763267"/>
            </a:xfrm>
            <a:prstGeom prst="rect">
              <a:avLst/>
            </a:prstGeom>
            <a:noFill/>
            <a:ln>
              <a:noFill/>
            </a:ln>
          </p:spPr>
        </p:pic>
        <p:pic>
          <p:nvPicPr>
            <p:cNvPr id="33" name="Google Shape;386;p54">
              <a:extLst>
                <a:ext uri="{FF2B5EF4-FFF2-40B4-BE49-F238E27FC236}">
                  <a16:creationId xmlns:a16="http://schemas.microsoft.com/office/drawing/2014/main" id="{C40B6425-592D-44AD-9953-27A93C692A15}"/>
                </a:ext>
              </a:extLst>
            </p:cNvPr>
            <p:cNvPicPr preferRelativeResize="0"/>
            <p:nvPr/>
          </p:nvPicPr>
          <p:blipFill>
            <a:blip r:embed="rId9">
              <a:alphaModFix/>
            </a:blip>
            <a:stretch>
              <a:fillRect/>
            </a:stretch>
          </p:blipFill>
          <p:spPr>
            <a:xfrm>
              <a:off x="470533" y="4817769"/>
              <a:ext cx="2576135" cy="504467"/>
            </a:xfrm>
            <a:prstGeom prst="rect">
              <a:avLst/>
            </a:prstGeom>
            <a:noFill/>
            <a:ln>
              <a:noFill/>
            </a:ln>
          </p:spPr>
        </p:pic>
        <p:pic>
          <p:nvPicPr>
            <p:cNvPr id="34" name="Google Shape;388;p54">
              <a:extLst>
                <a:ext uri="{FF2B5EF4-FFF2-40B4-BE49-F238E27FC236}">
                  <a16:creationId xmlns:a16="http://schemas.microsoft.com/office/drawing/2014/main" id="{4523835F-A61E-4A6C-B4D4-7248C416B241}"/>
                </a:ext>
              </a:extLst>
            </p:cNvPr>
            <p:cNvPicPr preferRelativeResize="0"/>
            <p:nvPr/>
          </p:nvPicPr>
          <p:blipFill>
            <a:blip r:embed="rId9">
              <a:alphaModFix/>
            </a:blip>
            <a:stretch>
              <a:fillRect/>
            </a:stretch>
          </p:blipFill>
          <p:spPr>
            <a:xfrm>
              <a:off x="470533" y="5361544"/>
              <a:ext cx="2576135" cy="504467"/>
            </a:xfrm>
            <a:prstGeom prst="rect">
              <a:avLst/>
            </a:prstGeom>
            <a:noFill/>
            <a:ln>
              <a:noFill/>
            </a:ln>
          </p:spPr>
        </p:pic>
        <p:pic>
          <p:nvPicPr>
            <p:cNvPr id="35" name="Picture 34">
              <a:extLst>
                <a:ext uri="{FF2B5EF4-FFF2-40B4-BE49-F238E27FC236}">
                  <a16:creationId xmlns:a16="http://schemas.microsoft.com/office/drawing/2014/main" id="{69145C2E-62AE-4846-A158-B0424500EACF}"/>
                </a:ext>
              </a:extLst>
            </p:cNvPr>
            <p:cNvPicPr>
              <a:picLocks noChangeAspect="1"/>
            </p:cNvPicPr>
            <p:nvPr/>
          </p:nvPicPr>
          <p:blipFill>
            <a:blip r:embed="rId8"/>
            <a:stretch>
              <a:fillRect/>
            </a:stretch>
          </p:blipFill>
          <p:spPr>
            <a:xfrm>
              <a:off x="2179336" y="3928127"/>
              <a:ext cx="857387" cy="779709"/>
            </a:xfrm>
            <a:prstGeom prst="rect">
              <a:avLst/>
            </a:prstGeom>
          </p:spPr>
        </p:pic>
      </p:grpSp>
      <p:sp>
        <p:nvSpPr>
          <p:cNvPr id="3" name="TextBox 2">
            <a:extLst>
              <a:ext uri="{FF2B5EF4-FFF2-40B4-BE49-F238E27FC236}">
                <a16:creationId xmlns:a16="http://schemas.microsoft.com/office/drawing/2014/main" id="{D1F7E0B8-ED17-4C55-9228-34C90C2DA5D3}"/>
              </a:ext>
            </a:extLst>
          </p:cNvPr>
          <p:cNvSpPr txBox="1"/>
          <p:nvPr/>
        </p:nvSpPr>
        <p:spPr>
          <a:xfrm>
            <a:off x="2368063" y="5633995"/>
            <a:ext cx="8720256" cy="307777"/>
          </a:xfrm>
          <a:prstGeom prst="rect">
            <a:avLst/>
          </a:prstGeom>
          <a:noFill/>
        </p:spPr>
        <p:txBody>
          <a:bodyPr wrap="square" rtlCol="0">
            <a:spAutoFit/>
          </a:bodyPr>
          <a:lstStyle/>
          <a:p>
            <a:r>
              <a:rPr lang="en-US" sz="1400" dirty="0"/>
              <a:t>* Existing Veeam Universal License holders can transfer their existing licenses to Nutanix Mine </a:t>
            </a:r>
            <a:r>
              <a:rPr lang="en-US" sz="1400" i="1" dirty="0"/>
              <a:t>with Veeam</a:t>
            </a:r>
            <a:r>
              <a:rPr lang="en-US" sz="1400" dirty="0"/>
              <a:t> at no cost</a:t>
            </a:r>
          </a:p>
        </p:txBody>
      </p:sp>
      <p:sp>
        <p:nvSpPr>
          <p:cNvPr id="5" name="Rectangle 4">
            <a:extLst>
              <a:ext uri="{FF2B5EF4-FFF2-40B4-BE49-F238E27FC236}">
                <a16:creationId xmlns:a16="http://schemas.microsoft.com/office/drawing/2014/main" id="{B3BE5E7E-AAF6-4821-9343-7C0A7DFB077C}"/>
              </a:ext>
            </a:extLst>
          </p:cNvPr>
          <p:cNvSpPr/>
          <p:nvPr/>
        </p:nvSpPr>
        <p:spPr>
          <a:xfrm>
            <a:off x="8864267" y="2200380"/>
            <a:ext cx="2061041" cy="40505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91097827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3"/>
          <p:cNvSpPr txBox="1">
            <a:spLocks noGrp="1"/>
          </p:cNvSpPr>
          <p:nvPr>
            <p:ph type="title"/>
          </p:nvPr>
        </p:nvSpPr>
        <p:spPr>
          <a:xfrm>
            <a:off x="201826" y="128143"/>
            <a:ext cx="11082400" cy="800189"/>
          </a:xfrm>
        </p:spPr>
        <p:txBody>
          <a:bodyPr/>
          <a:lstStyle/>
          <a:p>
            <a:r>
              <a:rPr lang="en-US" sz="4000" dirty="0">
                <a:solidFill>
                  <a:schemeClr val="bg2"/>
                </a:solidFill>
                <a:latin typeface="Tahoma" panose="020B0604030504040204" pitchFamily="34" charset="0"/>
                <a:ea typeface="Tahoma" panose="020B0604030504040204" pitchFamily="34" charset="0"/>
                <a:cs typeface="Tahoma" panose="020B0604030504040204" pitchFamily="34" charset="0"/>
              </a:rPr>
              <a:t>Ease of Procurement &amp; Deployment</a:t>
            </a:r>
          </a:p>
        </p:txBody>
      </p:sp>
      <p:sp>
        <p:nvSpPr>
          <p:cNvPr id="326" name="Google Shape;326;p53"/>
          <p:cNvSpPr txBox="1"/>
          <p:nvPr/>
        </p:nvSpPr>
        <p:spPr>
          <a:xfrm>
            <a:off x="100071" y="3020400"/>
            <a:ext cx="3635350" cy="817200"/>
          </a:xfrm>
          <a:prstGeom prst="rect">
            <a:avLst/>
          </a:prstGeom>
          <a:noFill/>
          <a:ln>
            <a:noFill/>
          </a:ln>
        </p:spPr>
        <p:txBody>
          <a:bodyPr spcFirstLastPara="1" wrap="square" lIns="121900" tIns="121900" rIns="121900" bIns="121900" anchor="t" anchorCtr="0">
            <a:noAutofit/>
          </a:bodyPr>
          <a:lstStyle/>
          <a:p>
            <a:pPr algn="ctr"/>
            <a:r>
              <a:rPr lang="en" sz="1600" dirty="0">
                <a:latin typeface="Tahoma" panose="020B0604030504040204" pitchFamily="34" charset="0"/>
                <a:ea typeface="Tahoma" panose="020B0604030504040204" pitchFamily="34" charset="0"/>
                <a:cs typeface="Tahoma" panose="020B0604030504040204" pitchFamily="34" charset="0"/>
                <a:sym typeface="Calibri"/>
              </a:rPr>
              <a:t>Customer receives </a:t>
            </a:r>
            <a:br>
              <a:rPr lang="en" sz="1600" dirty="0">
                <a:latin typeface="Tahoma" panose="020B0604030504040204" pitchFamily="34" charset="0"/>
                <a:ea typeface="Tahoma" panose="020B0604030504040204" pitchFamily="34" charset="0"/>
                <a:cs typeface="Tahoma" panose="020B0604030504040204" pitchFamily="34" charset="0"/>
                <a:sym typeface="Calibri"/>
              </a:rPr>
            </a:br>
            <a:r>
              <a:rPr lang="en" sz="1600" dirty="0">
                <a:latin typeface="Tahoma" panose="020B0604030504040204" pitchFamily="34" charset="0"/>
                <a:ea typeface="Tahoma" panose="020B0604030504040204" pitchFamily="34" charset="0"/>
                <a:cs typeface="Tahoma" panose="020B0604030504040204" pitchFamily="34" charset="0"/>
                <a:sym typeface="Calibri"/>
              </a:rPr>
              <a:t>standard NX appliance. </a:t>
            </a:r>
            <a:br>
              <a:rPr lang="en" sz="1600" dirty="0">
                <a:latin typeface="Tahoma" panose="020B0604030504040204" pitchFamily="34" charset="0"/>
                <a:ea typeface="Tahoma" panose="020B0604030504040204" pitchFamily="34" charset="0"/>
                <a:cs typeface="Tahoma" panose="020B0604030504040204" pitchFamily="34" charset="0"/>
                <a:sym typeface="Calibri"/>
              </a:rPr>
            </a:br>
            <a:br>
              <a:rPr lang="en" sz="1600" dirty="0">
                <a:latin typeface="Tahoma" panose="020B0604030504040204" pitchFamily="34" charset="0"/>
                <a:ea typeface="Tahoma" panose="020B0604030504040204" pitchFamily="34" charset="0"/>
                <a:cs typeface="Tahoma" panose="020B0604030504040204" pitchFamily="34" charset="0"/>
                <a:sym typeface="Calibri"/>
              </a:rPr>
            </a:br>
            <a:r>
              <a:rPr lang="en" sz="1600" dirty="0">
                <a:latin typeface="Tahoma" panose="020B0604030504040204" pitchFamily="34" charset="0"/>
                <a:ea typeface="Tahoma" panose="020B0604030504040204" pitchFamily="34" charset="0"/>
                <a:cs typeface="Tahoma" panose="020B0604030504040204" pitchFamily="34" charset="0"/>
                <a:sym typeface="Calibri"/>
              </a:rPr>
              <a:t>Rack&amp;Stack followed by Foundation to deploy AOS</a:t>
            </a:r>
          </a:p>
        </p:txBody>
      </p:sp>
      <p:sp>
        <p:nvSpPr>
          <p:cNvPr id="333" name="Google Shape;333;p53"/>
          <p:cNvSpPr txBox="1"/>
          <p:nvPr/>
        </p:nvSpPr>
        <p:spPr>
          <a:xfrm>
            <a:off x="4147650" y="3005223"/>
            <a:ext cx="4159122" cy="1167633"/>
          </a:xfrm>
          <a:prstGeom prst="rect">
            <a:avLst/>
          </a:prstGeom>
          <a:noFill/>
          <a:ln>
            <a:noFill/>
          </a:ln>
        </p:spPr>
        <p:txBody>
          <a:bodyPr spcFirstLastPara="1" wrap="square" lIns="121900" tIns="121900" rIns="121900" bIns="121900" anchor="t" anchorCtr="0">
            <a:no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sym typeface="Calibri"/>
              </a:rPr>
              <a:t>Download &amp; Run Foundation for </a:t>
            </a:r>
            <a:r>
              <a:rPr lang="en" sz="1600" dirty="0">
                <a:latin typeface="Tahoma" panose="020B0604030504040204" pitchFamily="34" charset="0"/>
                <a:ea typeface="Tahoma" panose="020B0604030504040204" pitchFamily="34" charset="0"/>
                <a:cs typeface="Tahoma" panose="020B0604030504040204" pitchFamily="34" charset="0"/>
                <a:sym typeface="Calibri"/>
              </a:rPr>
              <a:t>Mine </a:t>
            </a:r>
            <a:br>
              <a:rPr lang="en" sz="1600" dirty="0">
                <a:latin typeface="Tahoma" panose="020B0604030504040204" pitchFamily="34" charset="0"/>
                <a:ea typeface="Tahoma" panose="020B0604030504040204" pitchFamily="34" charset="0"/>
                <a:cs typeface="Tahoma" panose="020B0604030504040204" pitchFamily="34" charset="0"/>
                <a:sym typeface="Calibri"/>
              </a:rPr>
            </a:br>
            <a:r>
              <a:rPr lang="en" sz="1600" dirty="0">
                <a:latin typeface="Tahoma" panose="020B0604030504040204" pitchFamily="34" charset="0"/>
                <a:ea typeface="Tahoma" panose="020B0604030504040204" pitchFamily="34" charset="0"/>
                <a:cs typeface="Tahoma" panose="020B0604030504040204" pitchFamily="34" charset="0"/>
                <a:sym typeface="Calibri"/>
              </a:rPr>
              <a:t>to deploy and configure Veeam software stack through a wizard-based workflow</a:t>
            </a:r>
            <a:endParaRPr sz="1600" dirty="0">
              <a:latin typeface="Tahoma" panose="020B0604030504040204" pitchFamily="34" charset="0"/>
              <a:ea typeface="Tahoma" panose="020B0604030504040204" pitchFamily="34" charset="0"/>
              <a:cs typeface="Tahoma" panose="020B0604030504040204" pitchFamily="34" charset="0"/>
              <a:sym typeface="Calibri"/>
            </a:endParaRPr>
          </a:p>
        </p:txBody>
      </p:sp>
      <p:grpSp>
        <p:nvGrpSpPr>
          <p:cNvPr id="9" name="Group 8">
            <a:extLst>
              <a:ext uri="{FF2B5EF4-FFF2-40B4-BE49-F238E27FC236}">
                <a16:creationId xmlns:a16="http://schemas.microsoft.com/office/drawing/2014/main" id="{907D47C7-2CDE-4562-8CEB-35CAC071C050}"/>
              </a:ext>
            </a:extLst>
          </p:cNvPr>
          <p:cNvGrpSpPr/>
          <p:nvPr/>
        </p:nvGrpSpPr>
        <p:grpSpPr>
          <a:xfrm>
            <a:off x="9326426" y="1387937"/>
            <a:ext cx="2333770" cy="1461642"/>
            <a:chOff x="9239921" y="1394731"/>
            <a:chExt cx="2333770" cy="1461642"/>
          </a:xfrm>
        </p:grpSpPr>
        <p:pic>
          <p:nvPicPr>
            <p:cNvPr id="348" name="Google Shape;348;p53"/>
            <p:cNvPicPr preferRelativeResize="0"/>
            <p:nvPr/>
          </p:nvPicPr>
          <p:blipFill rotWithShape="1">
            <a:blip r:embed="rId3">
              <a:alphaModFix/>
            </a:blip>
            <a:srcRect l="19883" t="21557" r="19219" b="21935"/>
            <a:stretch/>
          </p:blipFill>
          <p:spPr>
            <a:xfrm>
              <a:off x="9239921" y="1394731"/>
              <a:ext cx="2333770" cy="1461642"/>
            </a:xfrm>
            <a:prstGeom prst="rect">
              <a:avLst/>
            </a:prstGeom>
            <a:noFill/>
            <a:ln>
              <a:noFill/>
            </a:ln>
          </p:spPr>
        </p:pic>
        <p:pic>
          <p:nvPicPr>
            <p:cNvPr id="352" name="Google Shape;352;p53"/>
            <p:cNvPicPr preferRelativeResize="0"/>
            <p:nvPr/>
          </p:nvPicPr>
          <p:blipFill>
            <a:blip r:embed="rId4">
              <a:alphaModFix/>
            </a:blip>
            <a:stretch>
              <a:fillRect/>
            </a:stretch>
          </p:blipFill>
          <p:spPr>
            <a:xfrm>
              <a:off x="9617809" y="1583949"/>
              <a:ext cx="1569039" cy="942142"/>
            </a:xfrm>
            <a:prstGeom prst="rect">
              <a:avLst/>
            </a:prstGeom>
            <a:noFill/>
            <a:ln>
              <a:noFill/>
            </a:ln>
          </p:spPr>
        </p:pic>
      </p:grpSp>
      <p:sp>
        <p:nvSpPr>
          <p:cNvPr id="353" name="Google Shape;353;p53"/>
          <p:cNvSpPr txBox="1"/>
          <p:nvPr/>
        </p:nvSpPr>
        <p:spPr>
          <a:xfrm>
            <a:off x="8887040" y="3020400"/>
            <a:ext cx="3216400" cy="817200"/>
          </a:xfrm>
          <a:prstGeom prst="rect">
            <a:avLst/>
          </a:prstGeom>
          <a:noFill/>
          <a:ln>
            <a:noFill/>
          </a:ln>
        </p:spPr>
        <p:txBody>
          <a:bodyPr spcFirstLastPara="1" wrap="square" lIns="121900" tIns="121900" rIns="121900" bIns="121900" anchor="t" anchorCtr="0">
            <a:noAutofit/>
          </a:bodyPr>
          <a:lstStyle/>
          <a:p>
            <a:pPr algn="ctr"/>
            <a:r>
              <a:rPr lang="en" sz="1600" dirty="0">
                <a:latin typeface="Tahoma" panose="020B0604030504040204" pitchFamily="34" charset="0"/>
                <a:ea typeface="Tahoma" panose="020B0604030504040204" pitchFamily="34" charset="0"/>
                <a:cs typeface="Tahoma" panose="020B0604030504040204" pitchFamily="34" charset="0"/>
                <a:sym typeface="Calibri"/>
              </a:rPr>
              <a:t>Customer logs into Prism to leverage Mine dashboard and launch Veeam VBR</a:t>
            </a:r>
            <a:endParaRPr sz="1600" dirty="0">
              <a:latin typeface="Tahoma" panose="020B0604030504040204" pitchFamily="34" charset="0"/>
              <a:ea typeface="Tahoma" panose="020B0604030504040204" pitchFamily="34" charset="0"/>
              <a:cs typeface="Tahoma" panose="020B0604030504040204" pitchFamily="34" charset="0"/>
              <a:sym typeface="Calibri"/>
            </a:endParaRPr>
          </a:p>
        </p:txBody>
      </p:sp>
      <p:grpSp>
        <p:nvGrpSpPr>
          <p:cNvPr id="2" name="Group 1">
            <a:extLst>
              <a:ext uri="{FF2B5EF4-FFF2-40B4-BE49-F238E27FC236}">
                <a16:creationId xmlns:a16="http://schemas.microsoft.com/office/drawing/2014/main" id="{98D0D520-3F26-1F41-B894-18C87981ADD3}"/>
              </a:ext>
            </a:extLst>
          </p:cNvPr>
          <p:cNvGrpSpPr/>
          <p:nvPr/>
        </p:nvGrpSpPr>
        <p:grpSpPr>
          <a:xfrm>
            <a:off x="826556" y="1236759"/>
            <a:ext cx="2182381" cy="1510880"/>
            <a:chOff x="334304" y="1669730"/>
            <a:chExt cx="2182381" cy="1510880"/>
          </a:xfrm>
        </p:grpSpPr>
        <p:pic>
          <p:nvPicPr>
            <p:cNvPr id="7" name="Picture 6">
              <a:extLst>
                <a:ext uri="{FF2B5EF4-FFF2-40B4-BE49-F238E27FC236}">
                  <a16:creationId xmlns:a16="http://schemas.microsoft.com/office/drawing/2014/main" id="{5D4BFBAF-3ADA-A742-BA0F-E6BB7CC5141F}"/>
                </a:ext>
              </a:extLst>
            </p:cNvPr>
            <p:cNvPicPr>
              <a:picLocks noChangeAspect="1"/>
            </p:cNvPicPr>
            <p:nvPr/>
          </p:nvPicPr>
          <p:blipFill>
            <a:blip r:embed="rId5"/>
            <a:stretch>
              <a:fillRect/>
            </a:stretch>
          </p:blipFill>
          <p:spPr>
            <a:xfrm>
              <a:off x="334304" y="1669730"/>
              <a:ext cx="2182381" cy="1510880"/>
            </a:xfrm>
            <a:prstGeom prst="rect">
              <a:avLst/>
            </a:prstGeom>
          </p:spPr>
        </p:pic>
        <p:pic>
          <p:nvPicPr>
            <p:cNvPr id="325" name="Google Shape;325;p53"/>
            <p:cNvPicPr preferRelativeResize="0"/>
            <p:nvPr/>
          </p:nvPicPr>
          <p:blipFill>
            <a:blip r:embed="rId6">
              <a:alphaModFix/>
            </a:blip>
            <a:stretch>
              <a:fillRect/>
            </a:stretch>
          </p:blipFill>
          <p:spPr>
            <a:xfrm>
              <a:off x="1240592" y="2650056"/>
              <a:ext cx="1204299" cy="297233"/>
            </a:xfrm>
            <a:prstGeom prst="rect">
              <a:avLst/>
            </a:prstGeom>
            <a:noFill/>
            <a:ln>
              <a:noFill/>
            </a:ln>
          </p:spPr>
        </p:pic>
      </p:grpSp>
      <p:grpSp>
        <p:nvGrpSpPr>
          <p:cNvPr id="3" name="Group 2">
            <a:extLst>
              <a:ext uri="{FF2B5EF4-FFF2-40B4-BE49-F238E27FC236}">
                <a16:creationId xmlns:a16="http://schemas.microsoft.com/office/drawing/2014/main" id="{F551C7EE-6F65-4AD2-A86C-704E88238283}"/>
              </a:ext>
            </a:extLst>
          </p:cNvPr>
          <p:cNvGrpSpPr/>
          <p:nvPr/>
        </p:nvGrpSpPr>
        <p:grpSpPr>
          <a:xfrm>
            <a:off x="4913346" y="1414921"/>
            <a:ext cx="2698229" cy="1476911"/>
            <a:chOff x="4398535" y="1785246"/>
            <a:chExt cx="2698229" cy="1476911"/>
          </a:xfrm>
        </p:grpSpPr>
        <p:pic>
          <p:nvPicPr>
            <p:cNvPr id="8" name="Picture 7">
              <a:extLst>
                <a:ext uri="{FF2B5EF4-FFF2-40B4-BE49-F238E27FC236}">
                  <a16:creationId xmlns:a16="http://schemas.microsoft.com/office/drawing/2014/main" id="{F2CC5C1F-A1A5-2F4D-A8A0-32F784EFE2E7}"/>
                </a:ext>
              </a:extLst>
            </p:cNvPr>
            <p:cNvPicPr>
              <a:picLocks noChangeAspect="1"/>
            </p:cNvPicPr>
            <p:nvPr/>
          </p:nvPicPr>
          <p:blipFill rotWithShape="1">
            <a:blip r:embed="rId7"/>
            <a:srcRect l="39680" t="23468" r="31572"/>
            <a:stretch/>
          </p:blipFill>
          <p:spPr>
            <a:xfrm>
              <a:off x="4398535" y="1785246"/>
              <a:ext cx="1644116" cy="1476911"/>
            </a:xfrm>
            <a:prstGeom prst="rect">
              <a:avLst/>
            </a:prstGeom>
          </p:spPr>
        </p:pic>
        <p:pic>
          <p:nvPicPr>
            <p:cNvPr id="14" name="Picture 13" descr="A picture containing object&#10;&#10;Description automatically generated">
              <a:extLst>
                <a:ext uri="{FF2B5EF4-FFF2-40B4-BE49-F238E27FC236}">
                  <a16:creationId xmlns:a16="http://schemas.microsoft.com/office/drawing/2014/main" id="{BDB30F12-534A-7E4C-9D39-3F782564F83B}"/>
                </a:ext>
              </a:extLst>
            </p:cNvPr>
            <p:cNvPicPr>
              <a:picLocks noChangeAspect="1"/>
            </p:cNvPicPr>
            <p:nvPr/>
          </p:nvPicPr>
          <p:blipFill>
            <a:blip r:embed="rId8"/>
            <a:stretch>
              <a:fillRect/>
            </a:stretch>
          </p:blipFill>
          <p:spPr>
            <a:xfrm>
              <a:off x="6113671" y="1905227"/>
              <a:ext cx="983093" cy="1167713"/>
            </a:xfrm>
            <a:prstGeom prst="rect">
              <a:avLst/>
            </a:prstGeom>
          </p:spPr>
        </p:pic>
      </p:grpSp>
      <p:sp>
        <p:nvSpPr>
          <p:cNvPr id="31" name="object 81">
            <a:extLst>
              <a:ext uri="{FF2B5EF4-FFF2-40B4-BE49-F238E27FC236}">
                <a16:creationId xmlns:a16="http://schemas.microsoft.com/office/drawing/2014/main" id="{D4FE0B5B-19E7-2C42-9B9C-16FDED864E3C}"/>
              </a:ext>
            </a:extLst>
          </p:cNvPr>
          <p:cNvSpPr/>
          <p:nvPr/>
        </p:nvSpPr>
        <p:spPr>
          <a:xfrm>
            <a:off x="3527113" y="2266369"/>
            <a:ext cx="820443" cy="411767"/>
          </a:xfrm>
          <a:prstGeom prst="rect">
            <a:avLst/>
          </a:prstGeom>
          <a:blipFill>
            <a:blip r:embed="rId9" cstate="print"/>
            <a:stretch>
              <a:fillRect/>
            </a:stretch>
          </a:blip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nvGrpSpPr>
          <p:cNvPr id="6" name="Group 5">
            <a:extLst>
              <a:ext uri="{FF2B5EF4-FFF2-40B4-BE49-F238E27FC236}">
                <a16:creationId xmlns:a16="http://schemas.microsoft.com/office/drawing/2014/main" id="{94BA2619-1C12-4DD8-99CF-09BF8D45BAE1}"/>
              </a:ext>
            </a:extLst>
          </p:cNvPr>
          <p:cNvGrpSpPr/>
          <p:nvPr/>
        </p:nvGrpSpPr>
        <p:grpSpPr>
          <a:xfrm>
            <a:off x="7783800" y="1470584"/>
            <a:ext cx="1370400" cy="1232031"/>
            <a:chOff x="7484125" y="1817088"/>
            <a:chExt cx="1370400" cy="1232031"/>
          </a:xfrm>
        </p:grpSpPr>
        <p:sp>
          <p:nvSpPr>
            <p:cNvPr id="346" name="Google Shape;346;p53"/>
            <p:cNvSpPr txBox="1"/>
            <p:nvPr/>
          </p:nvSpPr>
          <p:spPr>
            <a:xfrm>
              <a:off x="7484125" y="1817088"/>
              <a:ext cx="1370400" cy="400890"/>
            </a:xfrm>
            <a:prstGeom prst="rect">
              <a:avLst/>
            </a:prstGeom>
            <a:noFill/>
            <a:ln>
              <a:noFill/>
            </a:ln>
          </p:spPr>
          <p:txBody>
            <a:bodyPr spcFirstLastPara="1" wrap="square" lIns="121900" tIns="121900" rIns="121900" bIns="121900" anchor="t" anchorCtr="0">
              <a:noAutofit/>
            </a:bodyPr>
            <a:lstStyle/>
            <a:p>
              <a:pPr algn="ctr"/>
              <a:r>
                <a:rPr lang="en" sz="1400" i="1" dirty="0">
                  <a:latin typeface="Tahoma" panose="020B0604030504040204" pitchFamily="34" charset="0"/>
                  <a:ea typeface="Tahoma" panose="020B0604030504040204" pitchFamily="34" charset="0"/>
                  <a:cs typeface="Tahoma" panose="020B0604030504040204" pitchFamily="34" charset="0"/>
                  <a:sym typeface="Calibri"/>
                </a:rPr>
                <a:t>&lt;2 hrs</a:t>
              </a:r>
              <a:endParaRPr sz="1400" i="1" dirty="0">
                <a:latin typeface="Tahoma" panose="020B0604030504040204" pitchFamily="34" charset="0"/>
                <a:ea typeface="Tahoma" panose="020B0604030504040204" pitchFamily="34" charset="0"/>
                <a:cs typeface="Tahoma" panose="020B0604030504040204" pitchFamily="34" charset="0"/>
                <a:sym typeface="Calibri"/>
              </a:endParaRPr>
            </a:p>
          </p:txBody>
        </p:sp>
        <p:pic>
          <p:nvPicPr>
            <p:cNvPr id="12" name="Picture 11" descr="A close up of a clock&#10;&#10;Description automatically generated">
              <a:extLst>
                <a:ext uri="{FF2B5EF4-FFF2-40B4-BE49-F238E27FC236}">
                  <a16:creationId xmlns:a16="http://schemas.microsoft.com/office/drawing/2014/main" id="{18A4F0D4-D2A8-FD4E-BBA8-406250CD0F46}"/>
                </a:ext>
              </a:extLst>
            </p:cNvPr>
            <p:cNvPicPr>
              <a:picLocks noChangeAspect="1"/>
            </p:cNvPicPr>
            <p:nvPr/>
          </p:nvPicPr>
          <p:blipFill>
            <a:blip r:embed="rId10"/>
            <a:stretch>
              <a:fillRect/>
            </a:stretch>
          </p:blipFill>
          <p:spPr>
            <a:xfrm>
              <a:off x="7970821" y="2162266"/>
              <a:ext cx="397008" cy="397006"/>
            </a:xfrm>
            <a:prstGeom prst="rect">
              <a:avLst/>
            </a:prstGeom>
          </p:spPr>
        </p:pic>
        <p:sp>
          <p:nvSpPr>
            <p:cNvPr id="32" name="object 81">
              <a:extLst>
                <a:ext uri="{FF2B5EF4-FFF2-40B4-BE49-F238E27FC236}">
                  <a16:creationId xmlns:a16="http://schemas.microsoft.com/office/drawing/2014/main" id="{88D3D5F6-B222-CA45-ABAD-C160DCF2C2ED}"/>
                </a:ext>
              </a:extLst>
            </p:cNvPr>
            <p:cNvSpPr/>
            <p:nvPr/>
          </p:nvSpPr>
          <p:spPr>
            <a:xfrm>
              <a:off x="7715646" y="2637352"/>
              <a:ext cx="820443" cy="411767"/>
            </a:xfrm>
            <a:prstGeom prst="rect">
              <a:avLst/>
            </a:prstGeom>
            <a:blipFill>
              <a:blip r:embed="rId9" cstate="print"/>
              <a:stretch>
                <a:fillRect/>
              </a:stretch>
            </a:blip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11" name="Group 10">
            <a:extLst>
              <a:ext uri="{FF2B5EF4-FFF2-40B4-BE49-F238E27FC236}">
                <a16:creationId xmlns:a16="http://schemas.microsoft.com/office/drawing/2014/main" id="{AD9839E3-92E2-4D8C-848D-99A4734C538E}"/>
              </a:ext>
            </a:extLst>
          </p:cNvPr>
          <p:cNvGrpSpPr/>
          <p:nvPr/>
        </p:nvGrpSpPr>
        <p:grpSpPr>
          <a:xfrm>
            <a:off x="4019214" y="4881718"/>
            <a:ext cx="4153572" cy="1720820"/>
            <a:chOff x="3955572" y="4575317"/>
            <a:chExt cx="4153572" cy="1720820"/>
          </a:xfrm>
        </p:grpSpPr>
        <p:grpSp>
          <p:nvGrpSpPr>
            <p:cNvPr id="10" name="Group 9">
              <a:extLst>
                <a:ext uri="{FF2B5EF4-FFF2-40B4-BE49-F238E27FC236}">
                  <a16:creationId xmlns:a16="http://schemas.microsoft.com/office/drawing/2014/main" id="{0081E599-4BC2-440C-95AA-4FBD0D5D159B}"/>
                </a:ext>
              </a:extLst>
            </p:cNvPr>
            <p:cNvGrpSpPr/>
            <p:nvPr/>
          </p:nvGrpSpPr>
          <p:grpSpPr>
            <a:xfrm>
              <a:off x="5347158" y="4575317"/>
              <a:ext cx="1370400" cy="1142000"/>
              <a:chOff x="4933463" y="4851623"/>
              <a:chExt cx="1370400" cy="1142000"/>
            </a:xfrm>
          </p:grpSpPr>
          <p:pic>
            <p:nvPicPr>
              <p:cNvPr id="5" name="Picture 4" descr="A picture containing clipart&#10;&#10;Description automatically generated">
                <a:extLst>
                  <a:ext uri="{FF2B5EF4-FFF2-40B4-BE49-F238E27FC236}">
                    <a16:creationId xmlns:a16="http://schemas.microsoft.com/office/drawing/2014/main" id="{63B1E75D-2B02-3142-B842-F6F01F9891C0}"/>
                  </a:ext>
                </a:extLst>
              </p:cNvPr>
              <p:cNvPicPr>
                <a:picLocks noChangeAspect="1"/>
              </p:cNvPicPr>
              <p:nvPr/>
            </p:nvPicPr>
            <p:blipFill>
              <a:blip r:embed="rId11"/>
              <a:stretch>
                <a:fillRect/>
              </a:stretch>
            </p:blipFill>
            <p:spPr>
              <a:xfrm>
                <a:off x="4933463" y="4851623"/>
                <a:ext cx="1370400" cy="1142000"/>
              </a:xfrm>
              <a:prstGeom prst="rect">
                <a:avLst/>
              </a:prstGeom>
            </p:spPr>
          </p:pic>
          <p:pic>
            <p:nvPicPr>
              <p:cNvPr id="4" name="Picture 3">
                <a:extLst>
                  <a:ext uri="{FF2B5EF4-FFF2-40B4-BE49-F238E27FC236}">
                    <a16:creationId xmlns:a16="http://schemas.microsoft.com/office/drawing/2014/main" id="{0C82C9D0-0379-7C42-AD55-9EB2AEDA92D6}"/>
                  </a:ext>
                </a:extLst>
              </p:cNvPr>
              <p:cNvPicPr>
                <a:picLocks noChangeAspect="1"/>
              </p:cNvPicPr>
              <p:nvPr/>
            </p:nvPicPr>
            <p:blipFill>
              <a:blip r:embed="rId12"/>
              <a:stretch>
                <a:fillRect/>
              </a:stretch>
            </p:blipFill>
            <p:spPr>
              <a:xfrm>
                <a:off x="5036554" y="5147577"/>
                <a:ext cx="353689" cy="322401"/>
              </a:xfrm>
              <a:prstGeom prst="rect">
                <a:avLst/>
              </a:prstGeom>
            </p:spPr>
          </p:pic>
        </p:grpSp>
        <p:sp>
          <p:nvSpPr>
            <p:cNvPr id="41" name="Google Shape;353;p53">
              <a:extLst>
                <a:ext uri="{FF2B5EF4-FFF2-40B4-BE49-F238E27FC236}">
                  <a16:creationId xmlns:a16="http://schemas.microsoft.com/office/drawing/2014/main" id="{AEC1DDF5-D196-3344-A571-E193B242655E}"/>
                </a:ext>
              </a:extLst>
            </p:cNvPr>
            <p:cNvSpPr txBox="1"/>
            <p:nvPr/>
          </p:nvSpPr>
          <p:spPr>
            <a:xfrm>
              <a:off x="3955572" y="5739909"/>
              <a:ext cx="4153572" cy="556228"/>
            </a:xfrm>
            <a:prstGeom prst="rect">
              <a:avLst/>
            </a:prstGeom>
            <a:noFill/>
            <a:ln>
              <a:noFill/>
            </a:ln>
          </p:spPr>
          <p:txBody>
            <a:bodyPr spcFirstLastPara="1" wrap="square" lIns="121900" tIns="121900" rIns="121900" bIns="121900" anchor="t" anchorCtr="0">
              <a:noAutofit/>
            </a:bodyPr>
            <a:lstStyle/>
            <a:p>
              <a:pPr algn="ctr"/>
              <a:r>
                <a:rPr lang="en" sz="1600" dirty="0">
                  <a:latin typeface="Tahoma" panose="020B0604030504040204" pitchFamily="34" charset="0"/>
                  <a:ea typeface="Tahoma" panose="020B0604030504040204" pitchFamily="34" charset="0"/>
                  <a:cs typeface="Tahoma" panose="020B0604030504040204" pitchFamily="34" charset="0"/>
                  <a:sym typeface="Calibri"/>
                </a:rPr>
                <a:t>Supported by Nutanix and Veeam </a:t>
              </a:r>
              <a:endParaRPr sz="1600" dirty="0">
                <a:latin typeface="Tahoma" panose="020B0604030504040204" pitchFamily="34" charset="0"/>
                <a:ea typeface="Tahoma" panose="020B0604030504040204" pitchFamily="34" charset="0"/>
                <a:cs typeface="Tahoma" panose="020B0604030504040204" pitchFamily="34" charset="0"/>
                <a:sym typeface="Calibri"/>
              </a:endParaRPr>
            </a:p>
          </p:txBody>
        </p:sp>
      </p:grpSp>
    </p:spTree>
    <p:extLst>
      <p:ext uri="{BB962C8B-B14F-4D97-AF65-F5344CB8AC3E}">
        <p14:creationId xmlns:p14="http://schemas.microsoft.com/office/powerpoint/2010/main" val="25670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grpId="0" nodeType="afterEffect">
                                  <p:stCondLst>
                                    <p:cond delay="5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333"/>
                                        </p:tgtEl>
                                        <p:attrNameLst>
                                          <p:attrName>style.visibility</p:attrName>
                                        </p:attrNameLst>
                                      </p:cBhvr>
                                      <p:to>
                                        <p:strVal val="visible"/>
                                      </p:to>
                                    </p:set>
                                    <p:animEffect transition="in" filter="fade">
                                      <p:cBhvr>
                                        <p:cTn id="18" dur="500"/>
                                        <p:tgtEl>
                                          <p:spTgt spid="333"/>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353"/>
                                        </p:tgtEl>
                                        <p:attrNameLst>
                                          <p:attrName>style.visibility</p:attrName>
                                        </p:attrNameLst>
                                      </p:cBhvr>
                                      <p:to>
                                        <p:strVal val="visible"/>
                                      </p:to>
                                    </p:set>
                                    <p:animEffect transition="in" filter="fade">
                                      <p:cBhvr>
                                        <p:cTn id="22" dur="500"/>
                                        <p:tgtEl>
                                          <p:spTgt spid="353"/>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par>
                          <p:cTn id="29" fill="hold">
                            <p:stCondLst>
                              <p:cond delay="1500"/>
                            </p:stCondLst>
                            <p:childTnLst>
                              <p:par>
                                <p:cTn id="30" presetID="2" presetClass="entr" presetSubtype="4"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0"/>
      <p:bldP spid="333" grpId="0"/>
      <p:bldP spid="353" grpId="0"/>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9D377-CFEA-42B6-96AD-92895F6D4237}"/>
              </a:ext>
            </a:extLst>
          </p:cNvPr>
          <p:cNvSpPr>
            <a:spLocks noGrp="1"/>
          </p:cNvSpPr>
          <p:nvPr>
            <p:ph type="title"/>
          </p:nvPr>
        </p:nvSpPr>
        <p:spPr>
          <a:xfrm>
            <a:off x="609600" y="109086"/>
            <a:ext cx="10698480" cy="615553"/>
          </a:xfrm>
        </p:spPr>
        <p:txBody>
          <a:bodyPr/>
          <a:lstStyle/>
          <a:p>
            <a:r>
              <a:rPr lang="en-US" dirty="0"/>
              <a:t>Nutanix Mine </a:t>
            </a:r>
            <a:r>
              <a:rPr lang="en-US" i="1" dirty="0"/>
              <a:t>with Veeam</a:t>
            </a:r>
            <a:r>
              <a:rPr lang="en-US" dirty="0"/>
              <a:t> Dashboard</a:t>
            </a:r>
          </a:p>
        </p:txBody>
      </p:sp>
      <p:sp>
        <p:nvSpPr>
          <p:cNvPr id="3" name="Text Placeholder 2">
            <a:extLst>
              <a:ext uri="{FF2B5EF4-FFF2-40B4-BE49-F238E27FC236}">
                <a16:creationId xmlns:a16="http://schemas.microsoft.com/office/drawing/2014/main" id="{E26529A0-CB44-4B64-97D9-49F5CBE6D50C}"/>
              </a:ext>
            </a:extLst>
          </p:cNvPr>
          <p:cNvSpPr>
            <a:spLocks noGrp="1"/>
          </p:cNvSpPr>
          <p:nvPr>
            <p:ph type="body" sz="quarter" idx="11"/>
          </p:nvPr>
        </p:nvSpPr>
        <p:spPr/>
        <p:txBody>
          <a:bodyPr/>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2FA00A77-69A8-4032-A48D-E28347D2F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4639"/>
            <a:ext cx="12192000" cy="5408722"/>
          </a:xfrm>
          <a:prstGeom prst="rect">
            <a:avLst/>
          </a:prstGeom>
        </p:spPr>
      </p:pic>
    </p:spTree>
    <p:extLst>
      <p:ext uri="{BB962C8B-B14F-4D97-AF65-F5344CB8AC3E}">
        <p14:creationId xmlns:p14="http://schemas.microsoft.com/office/powerpoint/2010/main" val="294607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BB2DD-0AAF-4283-BF19-7F5E9E1D089A}"/>
              </a:ext>
            </a:extLst>
          </p:cNvPr>
          <p:cNvSpPr>
            <a:spLocks noGrp="1"/>
          </p:cNvSpPr>
          <p:nvPr>
            <p:ph type="title"/>
          </p:nvPr>
        </p:nvSpPr>
        <p:spPr>
          <a:xfrm>
            <a:off x="609600" y="387148"/>
            <a:ext cx="10698480" cy="615553"/>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Customer Quotes…</a:t>
            </a:r>
          </a:p>
        </p:txBody>
      </p:sp>
      <p:sp>
        <p:nvSpPr>
          <p:cNvPr id="3" name="Speech Bubble: Rectangle with Corners Rounded 2">
            <a:extLst>
              <a:ext uri="{FF2B5EF4-FFF2-40B4-BE49-F238E27FC236}">
                <a16:creationId xmlns:a16="http://schemas.microsoft.com/office/drawing/2014/main" id="{9C7E195C-711E-4243-968D-66186A5D11A1}"/>
              </a:ext>
            </a:extLst>
          </p:cNvPr>
          <p:cNvSpPr/>
          <p:nvPr/>
        </p:nvSpPr>
        <p:spPr>
          <a:xfrm>
            <a:off x="1109220" y="1385740"/>
            <a:ext cx="9973559" cy="1583703"/>
          </a:xfrm>
          <a:prstGeom prst="wedgeRoundRectCallout">
            <a:avLst>
              <a:gd name="adj1" fmla="val -43139"/>
              <a:gd name="adj2" fmla="val 75595"/>
              <a:gd name="adj3" fmla="val 16667"/>
            </a:avLst>
          </a:prstGeom>
          <a:solidFill>
            <a:srgbClr val="174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ahoma" panose="020B0604030504040204" pitchFamily="34" charset="0"/>
                <a:ea typeface="Tahoma" panose="020B0604030504040204" pitchFamily="34" charset="0"/>
                <a:cs typeface="Tahoma" panose="020B0604030504040204" pitchFamily="34" charset="0"/>
              </a:rPr>
              <a:t>Our testing of Nutanix Mine </a:t>
            </a:r>
            <a:r>
              <a:rPr lang="en-US" i="1" dirty="0">
                <a:latin typeface="Tahoma" panose="020B0604030504040204" pitchFamily="34" charset="0"/>
                <a:ea typeface="Tahoma" panose="020B0604030504040204" pitchFamily="34" charset="0"/>
                <a:cs typeface="Tahoma" panose="020B0604030504040204" pitchFamily="34" charset="0"/>
              </a:rPr>
              <a:t>with Veeam</a:t>
            </a:r>
            <a:r>
              <a:rPr lang="en-US" dirty="0">
                <a:latin typeface="Tahoma" panose="020B0604030504040204" pitchFamily="34" charset="0"/>
                <a:ea typeface="Tahoma" panose="020B0604030504040204" pitchFamily="34" charset="0"/>
                <a:cs typeface="Tahoma" panose="020B0604030504040204" pitchFamily="34" charset="0"/>
              </a:rPr>
              <a:t> shows significant performance improvements over our current environment. Proven scalability, and the flexibility to grow with our increasing business needs, is critical for us. This ensures we have the right backup and disaster recovery infrastructure in place protecting our data on a consistent and reliable basis</a:t>
            </a:r>
            <a:endParaRPr lang="en-US"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D32AA4AC-2633-4A4E-AD85-096BEDA79932}"/>
              </a:ext>
            </a:extLst>
          </p:cNvPr>
          <p:cNvSpPr txBox="1"/>
          <p:nvPr/>
        </p:nvSpPr>
        <p:spPr>
          <a:xfrm>
            <a:off x="923827" y="3429000"/>
            <a:ext cx="5172173" cy="369332"/>
          </a:xfrm>
          <a:prstGeom prst="rect">
            <a:avLst/>
          </a:prstGeom>
          <a:noFill/>
        </p:spPr>
        <p:txBody>
          <a:bodyPr wrap="square" rtlCol="0">
            <a:spAutoFit/>
          </a:bodyPr>
          <a:lstStyle/>
          <a:p>
            <a:r>
              <a:rPr lang="en-US" dirty="0"/>
              <a:t>Sean Gilliam</a:t>
            </a:r>
          </a:p>
        </p:txBody>
      </p:sp>
      <p:sp>
        <p:nvSpPr>
          <p:cNvPr id="5" name="Speech Bubble: Rectangle with Corners Rounded 4">
            <a:extLst>
              <a:ext uri="{FF2B5EF4-FFF2-40B4-BE49-F238E27FC236}">
                <a16:creationId xmlns:a16="http://schemas.microsoft.com/office/drawing/2014/main" id="{3289E940-02A1-4335-AC7C-040483B3D1B2}"/>
              </a:ext>
            </a:extLst>
          </p:cNvPr>
          <p:cNvSpPr/>
          <p:nvPr/>
        </p:nvSpPr>
        <p:spPr>
          <a:xfrm>
            <a:off x="1109220" y="3926265"/>
            <a:ext cx="9973559" cy="1871220"/>
          </a:xfrm>
          <a:prstGeom prst="wedgeRoundRectCallout">
            <a:avLst>
              <a:gd name="adj1" fmla="val -43139"/>
              <a:gd name="adj2" fmla="val 75595"/>
              <a:gd name="adj3" fmla="val 16667"/>
            </a:avLst>
          </a:prstGeom>
          <a:solidFill>
            <a:srgbClr val="00B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customers depend on us for solutions that help them quickly scale up infrastructure to meet increasing availability demands, without the complexity and drain of additional IT overhead, Nutanix Mine </a:t>
            </a:r>
            <a:r>
              <a:rPr lang="en-US" i="1" dirty="0"/>
              <a:t>with Veeam</a:t>
            </a:r>
            <a:r>
              <a:rPr lang="en-US" dirty="0"/>
              <a:t> runs like a champ. It brings everything together in a single simple HCI product that quickly deploys into any environment. We can go from proposal, to planning, and into production very quickly with a proven solution for integrated cloud data management</a:t>
            </a:r>
            <a:endParaRPr lang="en-US"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7F8B4513-8BDF-4831-A9B8-43FEEB7BB329}"/>
              </a:ext>
            </a:extLst>
          </p:cNvPr>
          <p:cNvSpPr txBox="1"/>
          <p:nvPr/>
        </p:nvSpPr>
        <p:spPr>
          <a:xfrm>
            <a:off x="923827" y="6324046"/>
            <a:ext cx="5172173" cy="369332"/>
          </a:xfrm>
          <a:prstGeom prst="rect">
            <a:avLst/>
          </a:prstGeom>
          <a:noFill/>
        </p:spPr>
        <p:txBody>
          <a:bodyPr wrap="square" rtlCol="0">
            <a:spAutoFit/>
          </a:bodyPr>
          <a:lstStyle/>
          <a:p>
            <a:r>
              <a:rPr lang="en-US" dirty="0"/>
              <a:t>Chris Hippensteel</a:t>
            </a:r>
          </a:p>
        </p:txBody>
      </p:sp>
      <p:pic>
        <p:nvPicPr>
          <p:cNvPr id="1026" name="Picture 2" descr="Image result for ameritas logo">
            <a:extLst>
              <a:ext uri="{FF2B5EF4-FFF2-40B4-BE49-F238E27FC236}">
                <a16:creationId xmlns:a16="http://schemas.microsoft.com/office/drawing/2014/main" id="{4AEE2A98-C7BD-4A01-8D14-942070C20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1037" y="3079462"/>
            <a:ext cx="2111801" cy="7367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ew Resource consulting logo">
            <a:extLst>
              <a:ext uri="{FF2B5EF4-FFF2-40B4-BE49-F238E27FC236}">
                <a16:creationId xmlns:a16="http://schemas.microsoft.com/office/drawing/2014/main" id="{2B42A3DF-6486-487B-8DB6-18653C7035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50"/>
          <a:stretch/>
        </p:blipFill>
        <p:spPr bwMode="auto">
          <a:xfrm>
            <a:off x="4543720" y="5971055"/>
            <a:ext cx="1659118" cy="7223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642739D-B54D-482B-8F5A-79B2A94F0601}"/>
              </a:ext>
            </a:extLst>
          </p:cNvPr>
          <p:cNvPicPr>
            <a:picLocks noChangeAspect="1"/>
          </p:cNvPicPr>
          <p:nvPr/>
        </p:nvPicPr>
        <p:blipFill>
          <a:blip r:embed="rId5"/>
          <a:stretch>
            <a:fillRect/>
          </a:stretch>
        </p:blipFill>
        <p:spPr>
          <a:xfrm>
            <a:off x="9538377" y="678127"/>
            <a:ext cx="2542791" cy="394319"/>
          </a:xfrm>
          <a:prstGeom prst="rect">
            <a:avLst/>
          </a:prstGeom>
        </p:spPr>
      </p:pic>
      <p:pic>
        <p:nvPicPr>
          <p:cNvPr id="10" name="Google Shape;813;p60">
            <a:extLst>
              <a:ext uri="{FF2B5EF4-FFF2-40B4-BE49-F238E27FC236}">
                <a16:creationId xmlns:a16="http://schemas.microsoft.com/office/drawing/2014/main" id="{CF0B08D2-C420-43CE-A355-ECF7441D1B2B}"/>
              </a:ext>
            </a:extLst>
          </p:cNvPr>
          <p:cNvPicPr preferRelativeResize="0"/>
          <p:nvPr/>
        </p:nvPicPr>
        <p:blipFill>
          <a:blip r:embed="rId6">
            <a:alphaModFix/>
          </a:blip>
          <a:stretch>
            <a:fillRect/>
          </a:stretch>
        </p:blipFill>
        <p:spPr>
          <a:xfrm>
            <a:off x="5814409" y="689864"/>
            <a:ext cx="2863652" cy="370843"/>
          </a:xfrm>
          <a:prstGeom prst="rect">
            <a:avLst/>
          </a:prstGeom>
          <a:noFill/>
          <a:ln>
            <a:noFill/>
          </a:ln>
        </p:spPr>
      </p:pic>
    </p:spTree>
    <p:extLst>
      <p:ext uri="{BB962C8B-B14F-4D97-AF65-F5344CB8AC3E}">
        <p14:creationId xmlns:p14="http://schemas.microsoft.com/office/powerpoint/2010/main" val="3842649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05A9F37-5443-4BA2-8C2B-474B67E3B8E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3" name="think-cell Slide" r:id="rId5" imgW="592" imgH="591" progId="TCLayout.ActiveDocument.1">
                  <p:embed/>
                </p:oleObj>
              </mc:Choice>
              <mc:Fallback>
                <p:oleObj name="think-cell Slide" r:id="rId5" imgW="592" imgH="591" progId="TCLayout.ActiveDocument.1">
                  <p:embed/>
                  <p:pic>
                    <p:nvPicPr>
                      <p:cNvPr id="4" name="Object 3" hidden="1">
                        <a:extLst>
                          <a:ext uri="{FF2B5EF4-FFF2-40B4-BE49-F238E27FC236}">
                            <a16:creationId xmlns:a16="http://schemas.microsoft.com/office/drawing/2014/main" id="{F05A9F37-5443-4BA2-8C2B-474B67E3B8E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 name="Title 10">
            <a:extLst>
              <a:ext uri="{FF2B5EF4-FFF2-40B4-BE49-F238E27FC236}">
                <a16:creationId xmlns:a16="http://schemas.microsoft.com/office/drawing/2014/main" id="{EDCB7AEB-4C6E-47EA-A481-F7C9B8A10577}"/>
              </a:ext>
            </a:extLst>
          </p:cNvPr>
          <p:cNvSpPr>
            <a:spLocks noGrp="1"/>
          </p:cNvSpPr>
          <p:nvPr>
            <p:ph type="title"/>
          </p:nvPr>
        </p:nvSpPr>
        <p:spPr/>
        <p:txBody>
          <a:bodyPr/>
          <a:lstStyle/>
          <a:p>
            <a:r>
              <a:rPr lang="en-US" dirty="0"/>
              <a:t>Availability</a:t>
            </a:r>
          </a:p>
        </p:txBody>
      </p:sp>
      <p:sp>
        <p:nvSpPr>
          <p:cNvPr id="6" name="Text Placeholder 5">
            <a:extLst>
              <a:ext uri="{FF2B5EF4-FFF2-40B4-BE49-F238E27FC236}">
                <a16:creationId xmlns:a16="http://schemas.microsoft.com/office/drawing/2014/main" id="{632200D0-FEA2-4117-B67C-4CB74F02AFCA}"/>
              </a:ext>
            </a:extLst>
          </p:cNvPr>
          <p:cNvSpPr>
            <a:spLocks noGrp="1"/>
          </p:cNvSpPr>
          <p:nvPr>
            <p:ph idx="1"/>
          </p:nvPr>
        </p:nvSpPr>
        <p:spPr/>
        <p:txBody>
          <a:bodyPr/>
          <a:lstStyle/>
          <a:p>
            <a:pPr>
              <a:spcBef>
                <a:spcPts val="0"/>
              </a:spcBef>
            </a:pPr>
            <a:r>
              <a:rPr lang="en-US" sz="2400" dirty="0"/>
              <a:t>Nutanix Mine with Veeam will be available in the following countries. Additional countries and geos will follow:</a:t>
            </a:r>
          </a:p>
          <a:p>
            <a:pPr lvl="1">
              <a:spcBef>
                <a:spcPts val="0"/>
              </a:spcBef>
            </a:pPr>
            <a:r>
              <a:rPr lang="en-US" sz="2000" dirty="0"/>
              <a:t>United States</a:t>
            </a:r>
          </a:p>
          <a:p>
            <a:pPr lvl="1">
              <a:spcBef>
                <a:spcPts val="0"/>
              </a:spcBef>
            </a:pPr>
            <a:r>
              <a:rPr lang="en-US" sz="2000" dirty="0"/>
              <a:t>Canada</a:t>
            </a:r>
          </a:p>
          <a:p>
            <a:pPr lvl="1">
              <a:spcBef>
                <a:spcPts val="0"/>
              </a:spcBef>
            </a:pPr>
            <a:r>
              <a:rPr lang="en-US" sz="2000" dirty="0"/>
              <a:t>Germany</a:t>
            </a:r>
          </a:p>
          <a:p>
            <a:pPr lvl="1">
              <a:spcBef>
                <a:spcPts val="0"/>
              </a:spcBef>
            </a:pPr>
            <a:r>
              <a:rPr lang="en-US" sz="2000" dirty="0"/>
              <a:t>United Kingdom</a:t>
            </a:r>
          </a:p>
          <a:p>
            <a:pPr lvl="1">
              <a:spcBef>
                <a:spcPts val="0"/>
              </a:spcBef>
            </a:pPr>
            <a:r>
              <a:rPr lang="en-US" sz="2000" dirty="0"/>
              <a:t>Italy</a:t>
            </a:r>
          </a:p>
          <a:p>
            <a:pPr lvl="1">
              <a:spcBef>
                <a:spcPts val="0"/>
              </a:spcBef>
            </a:pPr>
            <a:r>
              <a:rPr lang="en-US" sz="2000" dirty="0"/>
              <a:t>France</a:t>
            </a:r>
          </a:p>
          <a:p>
            <a:pPr lvl="1">
              <a:spcBef>
                <a:spcPts val="0"/>
              </a:spcBef>
            </a:pPr>
            <a:r>
              <a:rPr lang="en-US" sz="2000" dirty="0"/>
              <a:t>Switzerland</a:t>
            </a:r>
          </a:p>
          <a:p>
            <a:pPr lvl="1">
              <a:spcBef>
                <a:spcPts val="0"/>
              </a:spcBef>
            </a:pPr>
            <a:r>
              <a:rPr lang="en-US" sz="2000" dirty="0"/>
              <a:t>United Arab Emirates</a:t>
            </a:r>
          </a:p>
          <a:p>
            <a:pPr>
              <a:spcBef>
                <a:spcPts val="0"/>
              </a:spcBef>
            </a:pPr>
            <a:r>
              <a:rPr lang="en-US" sz="2400" dirty="0"/>
              <a:t>Nutanix Mine with Veeam will be offered on Nutanix’s NX appliance models </a:t>
            </a:r>
          </a:p>
          <a:p>
            <a:pPr lvl="1">
              <a:spcBef>
                <a:spcPts val="0"/>
              </a:spcBef>
            </a:pPr>
            <a:r>
              <a:rPr lang="en-US" sz="2000" dirty="0"/>
              <a:t>Alternative hardware platforms (ex. HPE, Lenovo) will be available at a later date</a:t>
            </a:r>
          </a:p>
          <a:p>
            <a:endParaRPr lang="en-US" sz="2400" dirty="0"/>
          </a:p>
        </p:txBody>
      </p:sp>
    </p:spTree>
    <p:extLst>
      <p:ext uri="{BB962C8B-B14F-4D97-AF65-F5344CB8AC3E}">
        <p14:creationId xmlns:p14="http://schemas.microsoft.com/office/powerpoint/2010/main" val="1069427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D66DF-5931-44E6-9FD1-D9794C21AA5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F983537-3A49-4AD6-94C3-E6656AD48DF6}"/>
              </a:ext>
            </a:extLst>
          </p:cNvPr>
          <p:cNvSpPr>
            <a:spLocks noGrp="1"/>
          </p:cNvSpPr>
          <p:nvPr>
            <p:ph idx="1"/>
          </p:nvPr>
        </p:nvSpPr>
        <p:spPr/>
        <p:txBody>
          <a:bodyPr/>
          <a:lstStyle/>
          <a:p>
            <a:pPr marL="342900" indent="-342900">
              <a:buFont typeface="Arial" panose="020B0604020202020204" pitchFamily="34" charset="0"/>
              <a:buChar char="•"/>
            </a:pPr>
            <a:r>
              <a:rPr lang="en-US" sz="2800" dirty="0"/>
              <a:t>Review of pain points &amp; problems, and how Nutanix Mine with Veeam solves it</a:t>
            </a:r>
          </a:p>
          <a:p>
            <a:pPr marL="342900" indent="-342900">
              <a:buFont typeface="Arial" panose="020B0604020202020204" pitchFamily="34" charset="0"/>
              <a:buChar char="•"/>
            </a:pPr>
            <a:r>
              <a:rPr lang="en-US" sz="2800" dirty="0"/>
              <a:t>AKA Value statement – removes complexity of three-tier backup, simple to deploy, easy to manage, performance scalability, fast time to value, speed &amp; agility, etc.</a:t>
            </a:r>
          </a:p>
        </p:txBody>
      </p:sp>
    </p:spTree>
    <p:extLst>
      <p:ext uri="{BB962C8B-B14F-4D97-AF65-F5344CB8AC3E}">
        <p14:creationId xmlns:p14="http://schemas.microsoft.com/office/powerpoint/2010/main" val="327388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6C7626-C2A5-4AF9-BC0C-7B2F7E1985D5}"/>
              </a:ext>
            </a:extLst>
          </p:cNvPr>
          <p:cNvSpPr>
            <a:spLocks noGrp="1"/>
          </p:cNvSpPr>
          <p:nvPr>
            <p:ph type="title"/>
          </p:nvPr>
        </p:nvSpPr>
        <p:spPr/>
        <p:txBody>
          <a:bodyPr/>
          <a:lstStyle/>
          <a:p>
            <a:r>
              <a:rPr lang="en-US" dirty="0"/>
              <a:t>For More Information</a:t>
            </a:r>
          </a:p>
        </p:txBody>
      </p:sp>
      <p:sp>
        <p:nvSpPr>
          <p:cNvPr id="3" name="Content Placeholder 2">
            <a:extLst>
              <a:ext uri="{FF2B5EF4-FFF2-40B4-BE49-F238E27FC236}">
                <a16:creationId xmlns:a16="http://schemas.microsoft.com/office/drawing/2014/main" id="{CE21106C-B586-4ECA-96C1-BC6E038892A4}"/>
              </a:ext>
            </a:extLst>
          </p:cNvPr>
          <p:cNvSpPr>
            <a:spLocks noGrp="1"/>
          </p:cNvSpPr>
          <p:nvPr>
            <p:ph idx="1"/>
          </p:nvPr>
        </p:nvSpPr>
        <p:spPr/>
        <p:txBody>
          <a:bodyPr/>
          <a:lstStyle/>
          <a:p>
            <a:r>
              <a:rPr lang="en-US" sz="3200" dirty="0"/>
              <a:t>Visit our product pages for data sheets, solutions briefs, and more:</a:t>
            </a:r>
          </a:p>
          <a:p>
            <a:pPr marL="285750" indent="-285750">
              <a:buFont typeface="Arial" panose="020B0604020202020204" pitchFamily="34" charset="0"/>
              <a:buChar char="•"/>
            </a:pPr>
            <a:r>
              <a:rPr lang="en-US" sz="2800" dirty="0"/>
              <a:t>Nutanix: </a:t>
            </a:r>
            <a:r>
              <a:rPr lang="en-US" sz="2800" dirty="0">
                <a:hlinkClick r:id="rId3"/>
              </a:rPr>
              <a:t>https://www.nutanix.com/products/mine#form</a:t>
            </a:r>
            <a:endParaRPr lang="en-US" sz="2800" dirty="0"/>
          </a:p>
          <a:p>
            <a:pPr marL="285750" indent="-285750">
              <a:buFont typeface="Arial" panose="020B0604020202020204" pitchFamily="34" charset="0"/>
              <a:buChar char="•"/>
            </a:pPr>
            <a:r>
              <a:rPr lang="en-US" sz="2800" dirty="0"/>
              <a:t>Veeam: </a:t>
            </a:r>
            <a:r>
              <a:rPr lang="en-US" sz="2800" dirty="0">
                <a:hlinkClick r:id="rId4"/>
              </a:rPr>
              <a:t>https://www.veeam.com/nutanix-backup-solution.html</a:t>
            </a:r>
            <a:r>
              <a:rPr lang="en-US" sz="2800" dirty="0"/>
              <a:t> (being updated)</a:t>
            </a:r>
          </a:p>
        </p:txBody>
      </p:sp>
    </p:spTree>
    <p:extLst>
      <p:ext uri="{BB962C8B-B14F-4D97-AF65-F5344CB8AC3E}">
        <p14:creationId xmlns:p14="http://schemas.microsoft.com/office/powerpoint/2010/main" val="3733689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600C00F-D311-4AF6-8330-96BF15486A02}"/>
              </a:ext>
            </a:extLst>
          </p:cNvPr>
          <p:cNvSpPr>
            <a:spLocks noGrp="1"/>
          </p:cNvSpPr>
          <p:nvPr>
            <p:ph type="ctrTitle"/>
          </p:nvPr>
        </p:nvSpPr>
        <p:spPr>
          <a:xfrm>
            <a:off x="1524000" y="3429001"/>
            <a:ext cx="9144000" cy="692497"/>
          </a:xfrm>
        </p:spPr>
        <p:txBody>
          <a:bodyPr/>
          <a:lstStyle/>
          <a:p>
            <a:r>
              <a:rPr lang="en-US" dirty="0"/>
              <a:t>THANK YOU</a:t>
            </a:r>
          </a:p>
        </p:txBody>
      </p:sp>
      <p:pic>
        <p:nvPicPr>
          <p:cNvPr id="3" name="Picture 2">
            <a:extLst>
              <a:ext uri="{FF2B5EF4-FFF2-40B4-BE49-F238E27FC236}">
                <a16:creationId xmlns:a16="http://schemas.microsoft.com/office/drawing/2014/main" id="{4F898118-15CE-4410-A952-6E38B7E886B0}"/>
              </a:ext>
            </a:extLst>
          </p:cNvPr>
          <p:cNvPicPr>
            <a:picLocks noChangeAspect="1"/>
          </p:cNvPicPr>
          <p:nvPr/>
        </p:nvPicPr>
        <p:blipFill>
          <a:blip r:embed="rId2"/>
          <a:stretch>
            <a:fillRect/>
          </a:stretch>
        </p:blipFill>
        <p:spPr>
          <a:xfrm>
            <a:off x="2757419" y="2318663"/>
            <a:ext cx="6206836" cy="947710"/>
          </a:xfrm>
          <a:prstGeom prst="rect">
            <a:avLst/>
          </a:prstGeom>
        </p:spPr>
      </p:pic>
    </p:spTree>
    <p:extLst>
      <p:ext uri="{BB962C8B-B14F-4D97-AF65-F5344CB8AC3E}">
        <p14:creationId xmlns:p14="http://schemas.microsoft.com/office/powerpoint/2010/main" val="904124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0C1B7-2CFA-4E72-91F3-470E812F3E0C}"/>
              </a:ext>
            </a:extLst>
          </p:cNvPr>
          <p:cNvSpPr>
            <a:spLocks noGrp="1"/>
          </p:cNvSpPr>
          <p:nvPr>
            <p:ph type="title"/>
          </p:nvPr>
        </p:nvSpPr>
        <p:spPr>
          <a:xfrm>
            <a:off x="430530" y="307776"/>
            <a:ext cx="12192001" cy="615553"/>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Backup Pain Points</a:t>
            </a:r>
          </a:p>
        </p:txBody>
      </p:sp>
      <p:grpSp>
        <p:nvGrpSpPr>
          <p:cNvPr id="9" name="Group 8">
            <a:extLst>
              <a:ext uri="{FF2B5EF4-FFF2-40B4-BE49-F238E27FC236}">
                <a16:creationId xmlns:a16="http://schemas.microsoft.com/office/drawing/2014/main" id="{23FAAE8B-2887-4E2B-98E8-6FAD8366ECD5}"/>
              </a:ext>
            </a:extLst>
          </p:cNvPr>
          <p:cNvGrpSpPr/>
          <p:nvPr/>
        </p:nvGrpSpPr>
        <p:grpSpPr>
          <a:xfrm>
            <a:off x="4389118" y="1316743"/>
            <a:ext cx="3406148" cy="4096909"/>
            <a:chOff x="5266941" y="1580091"/>
            <a:chExt cx="4087377" cy="4916291"/>
          </a:xfrm>
        </p:grpSpPr>
        <p:sp>
          <p:nvSpPr>
            <p:cNvPr id="10" name="Rounded Rectangle 2">
              <a:extLst>
                <a:ext uri="{FF2B5EF4-FFF2-40B4-BE49-F238E27FC236}">
                  <a16:creationId xmlns:a16="http://schemas.microsoft.com/office/drawing/2014/main" id="{1384E8ED-A4F1-4C14-A305-61E534064DAC}"/>
                </a:ext>
              </a:extLst>
            </p:cNvPr>
            <p:cNvSpPr/>
            <p:nvPr/>
          </p:nvSpPr>
          <p:spPr bwMode="invGray">
            <a:xfrm>
              <a:off x="5266941" y="1863422"/>
              <a:ext cx="4087377" cy="4632960"/>
            </a:xfrm>
            <a:prstGeom prst="roundRect">
              <a:avLst>
                <a:gd name="adj" fmla="val 0"/>
              </a:avLst>
            </a:prstGeom>
            <a:ln w="19050"/>
          </p:spPr>
          <p:style>
            <a:lnRef idx="2">
              <a:schemeClr val="dk1"/>
            </a:lnRef>
            <a:fillRef idx="1">
              <a:schemeClr val="lt1"/>
            </a:fillRef>
            <a:effectRef idx="0">
              <a:schemeClr val="dk1"/>
            </a:effectRef>
            <a:fontRef idx="minor">
              <a:schemeClr val="dk1"/>
            </a:fontRef>
          </p:style>
          <p:txBody>
            <a:bodyPr wrap="square" lIns="0" tIns="51207" rIns="0" bIns="51207" rtlCol="0" anchor="t"/>
            <a:lstStyle/>
            <a:p>
              <a:pPr marL="317479" indent="-317479" algn="ctr">
                <a:buFont typeface="Arial" panose="020B0604020202020204" pitchFamily="34" charset="0"/>
                <a:buChar char="•"/>
              </a:pPr>
              <a:endParaRPr lang="en-US" sz="1667" dirty="0">
                <a:solidFill>
                  <a:srgbClr val="C7C9CC"/>
                </a:solidFill>
                <a:latin typeface="Tahoma" panose="020B0604030504040204" pitchFamily="34" charset="0"/>
                <a:ea typeface="Tahoma" panose="020B0604030504040204" pitchFamily="34" charset="0"/>
                <a:cs typeface="Tahoma" panose="020B0604030504040204" pitchFamily="34" charset="0"/>
              </a:endParaRPr>
            </a:p>
            <a:p>
              <a:pPr marL="317479" indent="-317479" algn="ctr">
                <a:buFont typeface="Arial" panose="020B0604020202020204" pitchFamily="34" charset="0"/>
                <a:buChar char="•"/>
              </a:pPr>
              <a:endParaRPr lang="en-US" sz="1667" dirty="0">
                <a:solidFill>
                  <a:srgbClr val="C7C9CC"/>
                </a:solidFill>
                <a:latin typeface="Tahoma" panose="020B0604030504040204" pitchFamily="34" charset="0"/>
                <a:ea typeface="Tahoma" panose="020B0604030504040204" pitchFamily="34" charset="0"/>
                <a:cs typeface="Tahoma" panose="020B0604030504040204" pitchFamily="34" charset="0"/>
              </a:endParaRPr>
            </a:p>
            <a:p>
              <a:pPr marL="317479" indent="-317479" algn="ctr">
                <a:buFont typeface="Arial" panose="020B0604020202020204" pitchFamily="34" charset="0"/>
                <a:buChar char="•"/>
              </a:pPr>
              <a:endParaRPr lang="en-US" sz="1667" dirty="0">
                <a:solidFill>
                  <a:srgbClr val="C7C9CC"/>
                </a:solidFill>
                <a:latin typeface="Tahoma" panose="020B0604030504040204" pitchFamily="34" charset="0"/>
                <a:ea typeface="Tahoma" panose="020B0604030504040204" pitchFamily="34" charset="0"/>
                <a:cs typeface="Tahoma" panose="020B0604030504040204" pitchFamily="34" charset="0"/>
              </a:endParaRPr>
            </a:p>
            <a:p>
              <a:pPr marL="317479" indent="-317479" algn="ctr">
                <a:buFont typeface="Arial" panose="020B0604020202020204" pitchFamily="34" charset="0"/>
                <a:buChar char="•"/>
              </a:pPr>
              <a:endParaRPr lang="en-US" sz="1667" dirty="0">
                <a:solidFill>
                  <a:srgbClr val="C7C9CC"/>
                </a:solidFill>
                <a:latin typeface="Tahoma" panose="020B0604030504040204" pitchFamily="34" charset="0"/>
                <a:ea typeface="Tahoma" panose="020B0604030504040204" pitchFamily="34" charset="0"/>
                <a:cs typeface="Tahoma" panose="020B0604030504040204" pitchFamily="34" charset="0"/>
              </a:endParaRPr>
            </a:p>
            <a:p>
              <a:pPr algn="ctr"/>
              <a:endParaRPr lang="en-US" sz="1667"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a:p>
              <a:pPr algn="ctr"/>
              <a:endParaRPr lang="en-US" sz="1667" dirty="0">
                <a:solidFill>
                  <a:srgbClr val="C7C9CC"/>
                </a:solidFill>
                <a:latin typeface="Tahoma" panose="020B0604030504040204" pitchFamily="34" charset="0"/>
                <a:ea typeface="Tahoma" panose="020B0604030504040204" pitchFamily="34" charset="0"/>
                <a:cs typeface="Tahoma" panose="020B0604030504040204" pitchFamily="34" charset="0"/>
              </a:endParaRPr>
            </a:p>
            <a:p>
              <a:pPr algn="ctr"/>
              <a:endParaRPr lang="en-US" sz="1667" dirty="0">
                <a:solidFill>
                  <a:srgbClr val="C7C9CC"/>
                </a:solidFill>
                <a:latin typeface="Tahoma" panose="020B0604030504040204" pitchFamily="34" charset="0"/>
                <a:ea typeface="Tahoma" panose="020B0604030504040204" pitchFamily="34" charset="0"/>
                <a:cs typeface="Tahoma" panose="020B0604030504040204" pitchFamily="34" charset="0"/>
              </a:endParaRPr>
            </a:p>
            <a:p>
              <a:pPr marL="236793" lvl="1" indent="-137578">
                <a:spcBef>
                  <a:spcPct val="20000"/>
                </a:spcBef>
                <a:buSzPct val="110000"/>
                <a:buFont typeface="Arial" pitchFamily="34" charset="0"/>
                <a:buChar char="•"/>
              </a:pPr>
              <a:r>
                <a:rPr lang="en-US" sz="1667"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Difficult setup and operations</a:t>
              </a:r>
            </a:p>
            <a:p>
              <a:pPr marL="236793" lvl="1" indent="-137578">
                <a:spcBef>
                  <a:spcPct val="20000"/>
                </a:spcBef>
                <a:buSzPct val="110000"/>
                <a:buFont typeface="Arial" pitchFamily="34" charset="0"/>
                <a:buChar char="•"/>
              </a:pPr>
              <a:r>
                <a:rPr lang="en-US" sz="1667"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Data Center Modernization</a:t>
              </a:r>
            </a:p>
            <a:p>
              <a:pPr marL="236793" lvl="1" indent="-137578">
                <a:spcBef>
                  <a:spcPct val="20000"/>
                </a:spcBef>
                <a:buSzPct val="110000"/>
                <a:buFont typeface="Arial" pitchFamily="34" charset="0"/>
                <a:buChar char="•"/>
              </a:pPr>
              <a:r>
                <a:rPr lang="en-US" sz="1667"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Licensing and renewals</a:t>
              </a:r>
            </a:p>
            <a:p>
              <a:pPr marL="236793" lvl="1" indent="-137578">
                <a:spcBef>
                  <a:spcPct val="20000"/>
                </a:spcBef>
                <a:buSzPct val="110000"/>
                <a:buFont typeface="Arial" pitchFamily="34" charset="0"/>
                <a:buChar char="•"/>
              </a:pPr>
              <a:r>
                <a:rPr lang="en-US" sz="1667"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“Need a PhD to manage”</a:t>
              </a:r>
            </a:p>
          </p:txBody>
        </p:sp>
        <p:sp>
          <p:nvSpPr>
            <p:cNvPr id="13" name="Oval 12">
              <a:extLst>
                <a:ext uri="{FF2B5EF4-FFF2-40B4-BE49-F238E27FC236}">
                  <a16:creationId xmlns:a16="http://schemas.microsoft.com/office/drawing/2014/main" id="{3C3702E4-075E-411A-9962-97B72B2D46D1}"/>
                </a:ext>
              </a:extLst>
            </p:cNvPr>
            <p:cNvSpPr/>
            <p:nvPr/>
          </p:nvSpPr>
          <p:spPr>
            <a:xfrm>
              <a:off x="6396229" y="1580091"/>
              <a:ext cx="1828800" cy="1828800"/>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B37617DD-DD67-40EC-9326-3727D61A71B7}"/>
                </a:ext>
              </a:extLst>
            </p:cNvPr>
            <p:cNvSpPr txBox="1"/>
            <p:nvPr/>
          </p:nvSpPr>
          <p:spPr>
            <a:xfrm>
              <a:off x="6294556" y="3415753"/>
              <a:ext cx="2032146" cy="469820"/>
            </a:xfrm>
            <a:prstGeom prst="rect">
              <a:avLst/>
            </a:prstGeom>
            <a:noFill/>
          </p:spPr>
          <p:txBody>
            <a:bodyPr wrap="square" rtlCol="0">
              <a:spAutoFit/>
            </a:bodyPr>
            <a:lstStyle/>
            <a:p>
              <a:pPr algn="ctr"/>
              <a:r>
                <a:rPr lang="en-US" sz="1944" dirty="0">
                  <a:solidFill>
                    <a:schemeClr val="tx2"/>
                  </a:solidFill>
                  <a:latin typeface="Tahoma" panose="020B0604030504040204" pitchFamily="34" charset="0"/>
                  <a:ea typeface="Tahoma" panose="020B0604030504040204" pitchFamily="34" charset="0"/>
                  <a:cs typeface="Tahoma" panose="020B0604030504040204" pitchFamily="34" charset="0"/>
                </a:rPr>
                <a:t>Complexity</a:t>
              </a:r>
            </a:p>
          </p:txBody>
        </p:sp>
        <p:pic>
          <p:nvPicPr>
            <p:cNvPr id="7" name="Picture 6">
              <a:extLst>
                <a:ext uri="{FF2B5EF4-FFF2-40B4-BE49-F238E27FC236}">
                  <a16:creationId xmlns:a16="http://schemas.microsoft.com/office/drawing/2014/main" id="{03CA4254-AC67-4C13-91D1-63CC4D0059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9422" y="1951584"/>
              <a:ext cx="1042415" cy="1063949"/>
            </a:xfrm>
            <a:prstGeom prst="rect">
              <a:avLst/>
            </a:prstGeom>
          </p:spPr>
        </p:pic>
      </p:grpSp>
      <p:grpSp>
        <p:nvGrpSpPr>
          <p:cNvPr id="8" name="Group 7">
            <a:extLst>
              <a:ext uri="{FF2B5EF4-FFF2-40B4-BE49-F238E27FC236}">
                <a16:creationId xmlns:a16="http://schemas.microsoft.com/office/drawing/2014/main" id="{00ECED85-9B06-47F5-861A-48A2DE682315}"/>
              </a:ext>
            </a:extLst>
          </p:cNvPr>
          <p:cNvGrpSpPr/>
          <p:nvPr/>
        </p:nvGrpSpPr>
        <p:grpSpPr>
          <a:xfrm>
            <a:off x="698500" y="1316743"/>
            <a:ext cx="3286765" cy="4096909"/>
            <a:chOff x="838200" y="1580091"/>
            <a:chExt cx="3944118" cy="4916291"/>
          </a:xfrm>
        </p:grpSpPr>
        <p:sp>
          <p:nvSpPr>
            <p:cNvPr id="11" name="Rounded Rectangle 3">
              <a:extLst>
                <a:ext uri="{FF2B5EF4-FFF2-40B4-BE49-F238E27FC236}">
                  <a16:creationId xmlns:a16="http://schemas.microsoft.com/office/drawing/2014/main" id="{3C91D39D-B9EA-4DC1-9678-FDABEA0FFD5A}"/>
                </a:ext>
              </a:extLst>
            </p:cNvPr>
            <p:cNvSpPr/>
            <p:nvPr/>
          </p:nvSpPr>
          <p:spPr bwMode="invGray">
            <a:xfrm>
              <a:off x="838200" y="1863422"/>
              <a:ext cx="3944118" cy="4632960"/>
            </a:xfrm>
            <a:prstGeom prst="roundRect">
              <a:avLst>
                <a:gd name="adj" fmla="val 0"/>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square" lIns="0" tIns="51207" rIns="0" bIns="51207" rtlCol="0" anchor="t"/>
            <a:lstStyle/>
            <a:p>
              <a:pPr marL="317479" indent="-317479" algn="ctr">
                <a:buFont typeface="Arial" panose="020B0604020202020204" pitchFamily="34" charset="0"/>
                <a:buChar char="•"/>
              </a:pPr>
              <a:endParaRPr lang="en-US" sz="1789"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317479" indent="-317479" algn="ctr">
                <a:buFont typeface="Arial" panose="020B0604020202020204" pitchFamily="34" charset="0"/>
                <a:buChar char="•"/>
              </a:pPr>
              <a:endParaRPr lang="en-US" sz="1789"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317479" indent="-317479" algn="ctr">
                <a:buFont typeface="Arial" panose="020B0604020202020204" pitchFamily="34" charset="0"/>
                <a:buChar char="•"/>
              </a:pPr>
              <a:endParaRPr lang="en-US" sz="1789"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317479" indent="-317479" algn="ctr">
                <a:buFont typeface="Arial" panose="020B0604020202020204" pitchFamily="34" charset="0"/>
                <a:buChar char="•"/>
              </a:pPr>
              <a:endParaRPr lang="en-US" sz="1789"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317479" indent="-317479" algn="ctr">
                <a:buFont typeface="Arial" panose="020B0604020202020204" pitchFamily="34" charset="0"/>
                <a:buChar char="•"/>
              </a:pPr>
              <a:endParaRPr lang="en-US" sz="1789"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algn="ctr"/>
              <a:endParaRPr lang="en-US" sz="1789"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algn="ctr"/>
              <a:endParaRPr lang="en-US" sz="1789"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319244" lvl="1" indent="-167559">
                <a:spcBef>
                  <a:spcPct val="20000"/>
                </a:spcBef>
                <a:buSzPct val="110000"/>
                <a:buFont typeface="Arial" pitchFamily="34" charset="0"/>
                <a:buChar char="•"/>
              </a:pPr>
              <a:r>
                <a:rPr lang="en-US" sz="1667"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Missing backup windows</a:t>
              </a:r>
            </a:p>
            <a:p>
              <a:pPr marL="319244" lvl="1" indent="-167559">
                <a:spcBef>
                  <a:spcPct val="20000"/>
                </a:spcBef>
                <a:buSzPct val="110000"/>
                <a:buFont typeface="Arial" pitchFamily="34" charset="0"/>
                <a:buChar char="•"/>
              </a:pPr>
              <a:r>
                <a:rPr lang="en-US" sz="1667"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Not meeting recovery SLAs</a:t>
              </a:r>
            </a:p>
            <a:p>
              <a:pPr marL="319244" lvl="1" indent="-167559">
                <a:spcBef>
                  <a:spcPct val="20000"/>
                </a:spcBef>
                <a:buSzPct val="110000"/>
                <a:buFont typeface="Arial" pitchFamily="34" charset="0"/>
                <a:buChar char="•"/>
              </a:pPr>
              <a:r>
                <a:rPr lang="en-US" sz="1667"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Virtualization and Application awareness</a:t>
              </a:r>
            </a:p>
            <a:p>
              <a:pPr marL="319244" lvl="1" indent="-167559">
                <a:spcBef>
                  <a:spcPct val="20000"/>
                </a:spcBef>
                <a:buSzPct val="110000"/>
                <a:buFont typeface="Arial" pitchFamily="34" charset="0"/>
                <a:buChar char="•"/>
              </a:pPr>
              <a:endParaRPr lang="en-US" sz="1777"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4" name="Oval 13">
              <a:extLst>
                <a:ext uri="{FF2B5EF4-FFF2-40B4-BE49-F238E27FC236}">
                  <a16:creationId xmlns:a16="http://schemas.microsoft.com/office/drawing/2014/main" id="{348C18D5-D205-49F8-B44A-A6B7B5912610}"/>
                </a:ext>
              </a:extLst>
            </p:cNvPr>
            <p:cNvSpPr/>
            <p:nvPr/>
          </p:nvSpPr>
          <p:spPr>
            <a:xfrm>
              <a:off x="1895859" y="1580091"/>
              <a:ext cx="1828800" cy="1828800"/>
            </a:xfrm>
            <a:prstGeom prst="ellipse">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square" lIns="0" tIns="51207" rIns="0" bIns="51207" rtlCol="0" anchor="ctr"/>
            <a:lstStyle/>
            <a:p>
              <a:pPr marL="317479" indent="-317479" algn="ctr">
                <a:buFont typeface="Arial" panose="020B0604020202020204" pitchFamily="34" charset="0"/>
                <a:buChar char="•"/>
              </a:pPr>
              <a:endParaRPr lang="en-US" sz="1789"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17" name="TextBox 16">
              <a:extLst>
                <a:ext uri="{FF2B5EF4-FFF2-40B4-BE49-F238E27FC236}">
                  <a16:creationId xmlns:a16="http://schemas.microsoft.com/office/drawing/2014/main" id="{890CE843-55D8-4E6C-A77B-0632539D7B1F}"/>
                </a:ext>
              </a:extLst>
            </p:cNvPr>
            <p:cNvSpPr txBox="1"/>
            <p:nvPr/>
          </p:nvSpPr>
          <p:spPr>
            <a:xfrm>
              <a:off x="1104096" y="3415753"/>
              <a:ext cx="3412327" cy="469820"/>
            </a:xfrm>
            <a:prstGeom prst="rect">
              <a:avLst/>
            </a:prstGeom>
            <a:noFill/>
          </p:spPr>
          <p:txBody>
            <a:bodyPr wrap="square" rtlCol="0">
              <a:spAutoFit/>
            </a:bodyPr>
            <a:lstStyle/>
            <a:p>
              <a:pPr algn="ctr"/>
              <a:r>
                <a:rPr lang="en-US" sz="1944" dirty="0">
                  <a:solidFill>
                    <a:schemeClr val="tx2"/>
                  </a:solidFill>
                  <a:latin typeface="Tahoma" panose="020B0604030504040204" pitchFamily="34" charset="0"/>
                  <a:ea typeface="Tahoma" panose="020B0604030504040204" pitchFamily="34" charset="0"/>
                  <a:cs typeface="Tahoma" panose="020B0604030504040204" pitchFamily="34" charset="0"/>
                </a:rPr>
                <a:t>Business Goals</a:t>
              </a:r>
            </a:p>
          </p:txBody>
        </p:sp>
        <p:grpSp>
          <p:nvGrpSpPr>
            <p:cNvPr id="3" name="Group 2">
              <a:extLst>
                <a:ext uri="{FF2B5EF4-FFF2-40B4-BE49-F238E27FC236}">
                  <a16:creationId xmlns:a16="http://schemas.microsoft.com/office/drawing/2014/main" id="{1D043693-6E8E-48E8-9EB9-5BF88004C4D0}"/>
                </a:ext>
              </a:extLst>
            </p:cNvPr>
            <p:cNvGrpSpPr/>
            <p:nvPr/>
          </p:nvGrpSpPr>
          <p:grpSpPr>
            <a:xfrm>
              <a:off x="2233609" y="2038745"/>
              <a:ext cx="1153300" cy="889627"/>
              <a:chOff x="6738550" y="2114866"/>
              <a:chExt cx="1153300" cy="889627"/>
            </a:xfrm>
          </p:grpSpPr>
          <p:pic>
            <p:nvPicPr>
              <p:cNvPr id="24" name="Picture 23">
                <a:extLst>
                  <a:ext uri="{FF2B5EF4-FFF2-40B4-BE49-F238E27FC236}">
                    <a16:creationId xmlns:a16="http://schemas.microsoft.com/office/drawing/2014/main" id="{0C140DC9-4998-4D5F-A642-620B96C25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550" y="2114866"/>
                <a:ext cx="1153300" cy="889627"/>
              </a:xfrm>
              <a:prstGeom prst="rect">
                <a:avLst/>
              </a:prstGeom>
            </p:spPr>
          </p:pic>
          <p:sp>
            <p:nvSpPr>
              <p:cNvPr id="25" name="Oval 24">
                <a:extLst>
                  <a:ext uri="{FF2B5EF4-FFF2-40B4-BE49-F238E27FC236}">
                    <a16:creationId xmlns:a16="http://schemas.microsoft.com/office/drawing/2014/main" id="{96823869-9579-4ECA-989D-4B88B6E73538}"/>
                  </a:ext>
                </a:extLst>
              </p:cNvPr>
              <p:cNvSpPr/>
              <p:nvPr/>
            </p:nvSpPr>
            <p:spPr bwMode="gray">
              <a:xfrm>
                <a:off x="7665824" y="2657475"/>
                <a:ext cx="194681" cy="1785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63347" tIns="263347" rIns="263347" bIns="263347" rtlCol="0" anchor="ctr"/>
              <a:lstStyle/>
              <a:p>
                <a:pPr algn="ctr" defTabSz="914363">
                  <a:spcBef>
                    <a:spcPts val="1296"/>
                  </a:spcBef>
                </a:pPr>
                <a:endParaRPr lang="en-US" sz="20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pic>
            <p:nvPicPr>
              <p:cNvPr id="1028" name="Picture 4" descr="Image result for Performance icon">
                <a:extLst>
                  <a:ext uri="{FF2B5EF4-FFF2-40B4-BE49-F238E27FC236}">
                    <a16:creationId xmlns:a16="http://schemas.microsoft.com/office/drawing/2014/main" id="{150B2F2A-DC49-4373-AA09-60174E84AF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8205" y="2619376"/>
                <a:ext cx="190500" cy="1905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0" name="Group 19">
            <a:extLst>
              <a:ext uri="{FF2B5EF4-FFF2-40B4-BE49-F238E27FC236}">
                <a16:creationId xmlns:a16="http://schemas.microsoft.com/office/drawing/2014/main" id="{132CE271-E3CA-4848-8F96-8D2DD3D0C2F5}"/>
              </a:ext>
            </a:extLst>
          </p:cNvPr>
          <p:cNvGrpSpPr/>
          <p:nvPr/>
        </p:nvGrpSpPr>
        <p:grpSpPr>
          <a:xfrm>
            <a:off x="8318500" y="1316743"/>
            <a:ext cx="3302000" cy="4096909"/>
            <a:chOff x="9982200" y="1580091"/>
            <a:chExt cx="3962400" cy="4916291"/>
          </a:xfrm>
        </p:grpSpPr>
        <p:sp>
          <p:nvSpPr>
            <p:cNvPr id="12" name="Rounded Rectangle 4">
              <a:extLst>
                <a:ext uri="{FF2B5EF4-FFF2-40B4-BE49-F238E27FC236}">
                  <a16:creationId xmlns:a16="http://schemas.microsoft.com/office/drawing/2014/main" id="{AEA97CBF-7B15-4E11-8DE8-9AFECC3E789F}"/>
                </a:ext>
              </a:extLst>
            </p:cNvPr>
            <p:cNvSpPr/>
            <p:nvPr/>
          </p:nvSpPr>
          <p:spPr bwMode="invGray">
            <a:xfrm>
              <a:off x="9982200" y="1863422"/>
              <a:ext cx="3962400" cy="4632960"/>
            </a:xfrm>
            <a:prstGeom prst="roundRect">
              <a:avLst>
                <a:gd name="adj" fmla="val 0"/>
              </a:avLst>
            </a:prstGeom>
            <a:solidFill>
              <a:schemeClr val="bg1"/>
            </a:solid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wrap="square" lIns="0" tIns="51207" rIns="0" bIns="51207" rtlCol="0" anchor="t"/>
            <a:lstStyle/>
            <a:p>
              <a:pPr marL="317479" indent="-317479" algn="ctr">
                <a:buFont typeface="Arial" panose="020B0604020202020204" pitchFamily="34" charset="0"/>
                <a:buChar char="•"/>
              </a:pPr>
              <a:endParaRPr lang="en-US" sz="1667"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317479" indent="-317479" algn="ctr">
                <a:buFont typeface="Arial" panose="020B0604020202020204" pitchFamily="34" charset="0"/>
                <a:buChar char="•"/>
              </a:pPr>
              <a:endParaRPr lang="en-US" sz="1667"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317479" indent="-317479" algn="ctr">
                <a:buFont typeface="Arial" panose="020B0604020202020204" pitchFamily="34" charset="0"/>
                <a:buChar char="•"/>
              </a:pPr>
              <a:endParaRPr lang="en-US" sz="1667"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317479" indent="-317479" algn="ctr">
                <a:buFont typeface="Arial" panose="020B0604020202020204" pitchFamily="34" charset="0"/>
                <a:buChar char="•"/>
              </a:pPr>
              <a:endParaRPr lang="en-US" sz="1667"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317479" indent="-317479" algn="ctr">
                <a:buFont typeface="Arial" panose="020B0604020202020204" pitchFamily="34" charset="0"/>
                <a:buChar char="•"/>
              </a:pPr>
              <a:endParaRPr lang="en-US" sz="1667"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algn="ctr"/>
              <a:endParaRPr lang="en-US" sz="1667"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algn="ctr"/>
              <a:endParaRPr lang="en-US" sz="1667"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319244" lvl="1" indent="-160504">
                <a:spcBef>
                  <a:spcPct val="20000"/>
                </a:spcBef>
                <a:buSzPct val="110000"/>
                <a:buFont typeface="Arial" pitchFamily="34" charset="0"/>
                <a:buChar char="•"/>
              </a:pPr>
              <a:r>
                <a:rPr lang="en-US" sz="1667"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Management Silos</a:t>
              </a:r>
            </a:p>
            <a:p>
              <a:pPr marL="319244" lvl="1" indent="-160504">
                <a:spcBef>
                  <a:spcPct val="20000"/>
                </a:spcBef>
                <a:buSzPct val="110000"/>
                <a:buFont typeface="Arial" pitchFamily="34" charset="0"/>
                <a:buChar char="•"/>
              </a:pPr>
              <a:r>
                <a:rPr lang="en-US" sz="1667"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Disparate management</a:t>
              </a:r>
            </a:p>
            <a:p>
              <a:pPr marL="319244" lvl="1" indent="-160504">
                <a:spcBef>
                  <a:spcPct val="20000"/>
                </a:spcBef>
                <a:buSzPct val="110000"/>
                <a:buFont typeface="Arial" pitchFamily="34" charset="0"/>
                <a:buChar char="•"/>
              </a:pPr>
              <a:r>
                <a:rPr lang="en-US" sz="1667"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Specialized Teams</a:t>
              </a:r>
            </a:p>
            <a:p>
              <a:pPr marL="317479" indent="-317479">
                <a:buFont typeface="Arial" panose="020B0604020202020204" pitchFamily="34" charset="0"/>
                <a:buChar char="•"/>
              </a:pPr>
              <a:endParaRPr lang="en-US" sz="1667"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317479" indent="-317479">
                <a:buFont typeface="Arial" panose="020B0604020202020204" pitchFamily="34" charset="0"/>
                <a:buChar char="•"/>
              </a:pPr>
              <a:endParaRPr lang="en-US" sz="1667"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15" name="Oval 14">
              <a:extLst>
                <a:ext uri="{FF2B5EF4-FFF2-40B4-BE49-F238E27FC236}">
                  <a16:creationId xmlns:a16="http://schemas.microsoft.com/office/drawing/2014/main" id="{A35FAE4E-3DB0-435D-99AB-D4EC93BB34C7}"/>
                </a:ext>
              </a:extLst>
            </p:cNvPr>
            <p:cNvSpPr/>
            <p:nvPr/>
          </p:nvSpPr>
          <p:spPr>
            <a:xfrm>
              <a:off x="11049000" y="1580091"/>
              <a:ext cx="1828800" cy="1828800"/>
            </a:xfrm>
            <a:prstGeom prst="ellipse">
              <a:avLst/>
            </a:prstGeom>
            <a:solidFill>
              <a:schemeClr val="bg1"/>
            </a:solid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wrap="square" lIns="0" tIns="51207" rIns="0" bIns="51207" rtlCol="0" anchor="ctr"/>
            <a:lstStyle/>
            <a:p>
              <a:pPr marL="317479" indent="-317479" algn="ctr">
                <a:buFont typeface="Arial" panose="020B0604020202020204" pitchFamily="34" charset="0"/>
                <a:buChar char="•"/>
              </a:pPr>
              <a:endParaRPr lang="en-US" sz="1789"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18" name="TextBox 17">
              <a:extLst>
                <a:ext uri="{FF2B5EF4-FFF2-40B4-BE49-F238E27FC236}">
                  <a16:creationId xmlns:a16="http://schemas.microsoft.com/office/drawing/2014/main" id="{67971E02-FA7C-4A54-B2DC-6BEF5E6F0D7B}"/>
                </a:ext>
              </a:extLst>
            </p:cNvPr>
            <p:cNvSpPr txBox="1"/>
            <p:nvPr/>
          </p:nvSpPr>
          <p:spPr>
            <a:xfrm>
              <a:off x="10257238" y="3415753"/>
              <a:ext cx="3412327" cy="469820"/>
            </a:xfrm>
            <a:prstGeom prst="rect">
              <a:avLst/>
            </a:prstGeom>
            <a:noFill/>
          </p:spPr>
          <p:txBody>
            <a:bodyPr wrap="square" rtlCol="0">
              <a:spAutoFit/>
            </a:bodyPr>
            <a:lstStyle/>
            <a:p>
              <a:pPr algn="ctr"/>
              <a:r>
                <a:rPr lang="en-US" sz="1944" dirty="0">
                  <a:solidFill>
                    <a:schemeClr val="tx2"/>
                  </a:solidFill>
                  <a:latin typeface="Tahoma" panose="020B0604030504040204" pitchFamily="34" charset="0"/>
                  <a:ea typeface="Tahoma" panose="020B0604030504040204" pitchFamily="34" charset="0"/>
                  <a:cs typeface="Tahoma" panose="020B0604030504040204" pitchFamily="34" charset="0"/>
                </a:rPr>
                <a:t>Consolidation</a:t>
              </a:r>
            </a:p>
          </p:txBody>
        </p:sp>
        <p:pic>
          <p:nvPicPr>
            <p:cNvPr id="27" name="Picture 26">
              <a:extLst>
                <a:ext uri="{FF2B5EF4-FFF2-40B4-BE49-F238E27FC236}">
                  <a16:creationId xmlns:a16="http://schemas.microsoft.com/office/drawing/2014/main" id="{DBEF95F2-23A7-4BF7-9627-56CCFDD8FE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00189" y="1920347"/>
              <a:ext cx="1126422" cy="1126422"/>
            </a:xfrm>
            <a:prstGeom prst="rect">
              <a:avLst/>
            </a:prstGeom>
          </p:spPr>
        </p:pic>
      </p:grpSp>
    </p:spTree>
    <p:extLst>
      <p:ext uri="{BB962C8B-B14F-4D97-AF65-F5344CB8AC3E}">
        <p14:creationId xmlns:p14="http://schemas.microsoft.com/office/powerpoint/2010/main" val="2224043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0C1B7-2CFA-4E72-91F3-470E812F3E0C}"/>
              </a:ext>
            </a:extLst>
          </p:cNvPr>
          <p:cNvSpPr>
            <a:spLocks noGrp="1"/>
          </p:cNvSpPr>
          <p:nvPr>
            <p:ph type="title"/>
          </p:nvPr>
        </p:nvSpPr>
        <p:spPr>
          <a:xfrm>
            <a:off x="5841987" y="113124"/>
            <a:ext cx="6350012" cy="1107996"/>
          </a:xfrm>
        </p:spPr>
        <p:txBody>
          <a:bodyPr/>
          <a:lstStyle/>
          <a:p>
            <a:pPr algn="ctr"/>
            <a:r>
              <a:rPr lang="en-US" sz="3600" dirty="0">
                <a:latin typeface="Tahoma" panose="020B0604030504040204" pitchFamily="34" charset="0"/>
                <a:ea typeface="Tahoma" panose="020B0604030504040204" pitchFamily="34" charset="0"/>
                <a:cs typeface="Tahoma" panose="020B0604030504040204" pitchFamily="34" charset="0"/>
              </a:rPr>
              <a:t>Top Areas of Concern </a:t>
            </a:r>
            <a:br>
              <a:rPr lang="en-US" sz="3600" dirty="0">
                <a:latin typeface="Tahoma" panose="020B0604030504040204" pitchFamily="34" charset="0"/>
                <a:ea typeface="Tahoma" panose="020B0604030504040204" pitchFamily="34" charset="0"/>
                <a:cs typeface="Tahoma" panose="020B0604030504040204" pitchFamily="34" charset="0"/>
              </a:rPr>
            </a:br>
            <a:r>
              <a:rPr lang="en-US" sz="3600" dirty="0">
                <a:latin typeface="Tahoma" panose="020B0604030504040204" pitchFamily="34" charset="0"/>
                <a:ea typeface="Tahoma" panose="020B0604030504040204" pitchFamily="34" charset="0"/>
                <a:cs typeface="Tahoma" panose="020B0604030504040204" pitchFamily="34" charset="0"/>
              </a:rPr>
              <a:t>for Enterprise Backup</a:t>
            </a:r>
          </a:p>
        </p:txBody>
      </p:sp>
      <p:sp>
        <p:nvSpPr>
          <p:cNvPr id="4" name="Text Placeholder 3">
            <a:extLst>
              <a:ext uri="{FF2B5EF4-FFF2-40B4-BE49-F238E27FC236}">
                <a16:creationId xmlns:a16="http://schemas.microsoft.com/office/drawing/2014/main" id="{FE8C099D-032C-0F45-97C2-7CD916BD2CAB}"/>
              </a:ext>
            </a:extLst>
          </p:cNvPr>
          <p:cNvSpPr>
            <a:spLocks noGrp="1"/>
          </p:cNvSpPr>
          <p:nvPr>
            <p:ph type="body" sz="quarter" idx="11"/>
          </p:nvPr>
        </p:nvSpPr>
        <p:spPr/>
        <p:txBody>
          <a:body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26" name="Title 1">
            <a:extLst>
              <a:ext uri="{FF2B5EF4-FFF2-40B4-BE49-F238E27FC236}">
                <a16:creationId xmlns:a16="http://schemas.microsoft.com/office/drawing/2014/main" id="{1809979D-ED98-AC4C-9F91-EC3802B767CE}"/>
              </a:ext>
            </a:extLst>
          </p:cNvPr>
          <p:cNvSpPr txBox="1">
            <a:spLocks/>
          </p:cNvSpPr>
          <p:nvPr/>
        </p:nvSpPr>
        <p:spPr>
          <a:xfrm>
            <a:off x="190500" y="0"/>
            <a:ext cx="5833637" cy="889000"/>
          </a:xfrm>
          <a:prstGeom prst="rect">
            <a:avLst/>
          </a:prstGeom>
        </p:spPr>
        <p:txBody>
          <a:bodyPr vert="horz" lIns="76200" tIns="38100" rIns="76200" bIns="38100" rtlCol="0" anchor="b">
            <a:noAutofit/>
          </a:bodyPr>
          <a:lstStyle>
            <a:lvl1pPr algn="ctr" defTabSz="1097280" rtl="0" eaLnBrk="1" latinLnBrk="0" hangingPunct="1">
              <a:lnSpc>
                <a:spcPct val="90000"/>
              </a:lnSpc>
              <a:spcBef>
                <a:spcPct val="0"/>
              </a:spcBef>
              <a:buNone/>
              <a:defRPr sz="3600" b="0" kern="1200">
                <a:solidFill>
                  <a:schemeClr val="tx1"/>
                </a:solidFill>
                <a:latin typeface="Gotham Rounded Book" pitchFamily="50" charset="0"/>
                <a:ea typeface="+mj-ea"/>
                <a:cs typeface="+mj-cs"/>
              </a:defRPr>
            </a:lvl1pPr>
          </a:lstStyle>
          <a:p>
            <a:pPr algn="l" defTabSz="761970"/>
            <a:r>
              <a:rPr lang="en-US" sz="4500" dirty="0">
                <a:solidFill>
                  <a:schemeClr val="bg1"/>
                </a:solidFill>
                <a:latin typeface="+mj-lt"/>
              </a:rPr>
              <a:t>Backup Pain Points</a:t>
            </a:r>
          </a:p>
        </p:txBody>
      </p:sp>
      <p:pic>
        <p:nvPicPr>
          <p:cNvPr id="6" name="Picture 5">
            <a:extLst>
              <a:ext uri="{FF2B5EF4-FFF2-40B4-BE49-F238E27FC236}">
                <a16:creationId xmlns:a16="http://schemas.microsoft.com/office/drawing/2014/main" id="{44C93579-158A-4F68-A2E5-A2F767947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445000" y="515"/>
            <a:ext cx="10286988" cy="6857992"/>
          </a:xfrm>
          <a:prstGeom prst="rect">
            <a:avLst/>
          </a:prstGeom>
        </p:spPr>
      </p:pic>
      <p:sp>
        <p:nvSpPr>
          <p:cNvPr id="7" name="Right Triangle 6">
            <a:extLst>
              <a:ext uri="{FF2B5EF4-FFF2-40B4-BE49-F238E27FC236}">
                <a16:creationId xmlns:a16="http://schemas.microsoft.com/office/drawing/2014/main" id="{7813DDFD-EA1D-4FEC-B0A2-A72F6A45BBF5}"/>
              </a:ext>
            </a:extLst>
          </p:cNvPr>
          <p:cNvSpPr/>
          <p:nvPr/>
        </p:nvSpPr>
        <p:spPr bwMode="gray">
          <a:xfrm flipH="1">
            <a:off x="2984500" y="1967985"/>
            <a:ext cx="2875417" cy="4889500"/>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63347" tIns="263347" rIns="263347" bIns="263347" rtlCol="0" anchor="ctr"/>
          <a:lstStyle/>
          <a:p>
            <a:pPr algn="ctr" defTabSz="914363">
              <a:spcBef>
                <a:spcPts val="1296"/>
              </a:spcBef>
            </a:pPr>
            <a:endParaRPr lang="en-US" sz="2000" dirty="0">
              <a:solidFill>
                <a:prstClr val="white"/>
              </a:solidFill>
              <a:latin typeface="Gotham Rounded Book" pitchFamily="50" charset="0"/>
              <a:ea typeface="Gotham Book" charset="0"/>
              <a:cs typeface="Gotham Book" charset="0"/>
            </a:endParaRPr>
          </a:p>
        </p:txBody>
      </p:sp>
      <p:sp>
        <p:nvSpPr>
          <p:cNvPr id="9" name="TextBox 8">
            <a:extLst>
              <a:ext uri="{FF2B5EF4-FFF2-40B4-BE49-F238E27FC236}">
                <a16:creationId xmlns:a16="http://schemas.microsoft.com/office/drawing/2014/main" id="{7C3BE944-E75B-004D-B8FA-163ED4E55A62}"/>
              </a:ext>
            </a:extLst>
          </p:cNvPr>
          <p:cNvSpPr txBox="1"/>
          <p:nvPr/>
        </p:nvSpPr>
        <p:spPr>
          <a:xfrm>
            <a:off x="5334000" y="3365501"/>
            <a:ext cx="6350000" cy="325172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tIns="152400" rtlCol="0">
            <a:spAutoFit/>
          </a:bodyPr>
          <a:lstStyle/>
          <a:p>
            <a:pPr marL="380985" indent="-380985">
              <a:spcBef>
                <a:spcPts val="500"/>
              </a:spcBef>
              <a:spcAft>
                <a:spcPts val="500"/>
              </a:spcAft>
              <a:buFont typeface="Arial" panose="020B0604020202020204" pitchFamily="34" charset="0"/>
              <a:buChar char="•"/>
            </a:pPr>
            <a:r>
              <a:rPr lang="en-US" sz="2333" dirty="0">
                <a:latin typeface="Gotham Rounded Book" pitchFamily="2" charset="0"/>
              </a:rPr>
              <a:t>Too complex to manage – 41%</a:t>
            </a:r>
          </a:p>
          <a:p>
            <a:pPr marL="380985" indent="-380985">
              <a:spcAft>
                <a:spcPts val="500"/>
              </a:spcAft>
              <a:buFont typeface="Arial" panose="020B0604020202020204" pitchFamily="34" charset="0"/>
              <a:buChar char="•"/>
            </a:pPr>
            <a:r>
              <a:rPr lang="en-US" sz="2333" dirty="0">
                <a:latin typeface="Gotham Rounded Book" pitchFamily="2" charset="0"/>
              </a:rPr>
              <a:t>Cost is too high – 45%</a:t>
            </a:r>
          </a:p>
          <a:p>
            <a:pPr marL="380985" indent="-380985">
              <a:spcAft>
                <a:spcPts val="500"/>
              </a:spcAft>
              <a:buFont typeface="Arial" panose="020B0604020202020204" pitchFamily="34" charset="0"/>
              <a:buChar char="•"/>
            </a:pPr>
            <a:r>
              <a:rPr lang="en-US" sz="2333" dirty="0">
                <a:latin typeface="Gotham Rounded Book" pitchFamily="2" charset="0"/>
              </a:rPr>
              <a:t>Backup up Speed is too slow – 37%</a:t>
            </a:r>
          </a:p>
          <a:p>
            <a:pPr marL="380985" indent="-380985">
              <a:spcAft>
                <a:spcPts val="500"/>
              </a:spcAft>
              <a:buFont typeface="Arial" panose="020B0604020202020204" pitchFamily="34" charset="0"/>
              <a:buChar char="•"/>
            </a:pPr>
            <a:r>
              <a:rPr lang="en-US" sz="2333" dirty="0">
                <a:latin typeface="Gotham Rounded Book" pitchFamily="2" charset="0"/>
              </a:rPr>
              <a:t>Restore Speed is too slow – 44%</a:t>
            </a:r>
          </a:p>
          <a:p>
            <a:pPr marL="380985" indent="-380985">
              <a:spcAft>
                <a:spcPts val="500"/>
              </a:spcAft>
              <a:buFont typeface="Arial" panose="020B0604020202020204" pitchFamily="34" charset="0"/>
              <a:buChar char="•"/>
            </a:pPr>
            <a:r>
              <a:rPr lang="en-US" sz="2333" dirty="0">
                <a:latin typeface="Gotham Rounded Book" pitchFamily="2" charset="0"/>
              </a:rPr>
              <a:t>Backup success rate below 90% - (14%)</a:t>
            </a:r>
          </a:p>
          <a:p>
            <a:pPr marL="380985" indent="-380985">
              <a:spcAft>
                <a:spcPts val="500"/>
              </a:spcAft>
              <a:buFont typeface="Arial" panose="020B0604020202020204" pitchFamily="34" charset="0"/>
              <a:buChar char="•"/>
            </a:pPr>
            <a:endParaRPr lang="en-US" sz="2333" dirty="0">
              <a:latin typeface="Gotham Rounded Book" pitchFamily="2" charset="0"/>
            </a:endParaRPr>
          </a:p>
          <a:p>
            <a:pPr>
              <a:spcAft>
                <a:spcPts val="500"/>
              </a:spcAft>
            </a:pPr>
            <a:r>
              <a:rPr lang="en-US" sz="1000" dirty="0">
                <a:latin typeface="Gotham Rounded Book" pitchFamily="2" charset="0"/>
              </a:rPr>
              <a:t>*Gartner IT Infrastructure, Operations Management &amp; Data Center Conference 2016</a:t>
            </a:r>
          </a:p>
        </p:txBody>
      </p:sp>
    </p:spTree>
    <p:extLst>
      <p:ext uri="{BB962C8B-B14F-4D97-AF65-F5344CB8AC3E}">
        <p14:creationId xmlns:p14="http://schemas.microsoft.com/office/powerpoint/2010/main" val="2716328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6C18DE7-1D6A-420B-ACF8-AC45F7EE2330}"/>
              </a:ext>
            </a:extLst>
          </p:cNvPr>
          <p:cNvSpPr/>
          <p:nvPr/>
        </p:nvSpPr>
        <p:spPr bwMode="gray">
          <a:xfrm>
            <a:off x="5681385" y="2261796"/>
            <a:ext cx="6223000" cy="2665669"/>
          </a:xfrm>
          <a:prstGeom prst="roundRect">
            <a:avLst>
              <a:gd name="adj" fmla="val 366"/>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263347" tIns="263347" rIns="263347" bIns="263347" rtlCol="0" anchor="ctr"/>
          <a:lstStyle/>
          <a:p>
            <a:pPr algn="ctr" defTabSz="914363">
              <a:spcBef>
                <a:spcPts val="1296"/>
              </a:spcBef>
            </a:pPr>
            <a:endParaRPr lang="en-US" sz="1500" dirty="0">
              <a:solidFill>
                <a:schemeClr val="tx1">
                  <a:lumMod val="75000"/>
                  <a:lumOff val="25000"/>
                </a:schemeClr>
              </a:solidFill>
              <a:latin typeface="Gotham Rounded Book" pitchFamily="50" charset="0"/>
              <a:ea typeface="Gotham Book" charset="0"/>
              <a:cs typeface="Gotham Book" charset="0"/>
            </a:endParaRPr>
          </a:p>
        </p:txBody>
      </p:sp>
      <p:sp>
        <p:nvSpPr>
          <p:cNvPr id="2" name="Title 1">
            <a:extLst>
              <a:ext uri="{FF2B5EF4-FFF2-40B4-BE49-F238E27FC236}">
                <a16:creationId xmlns:a16="http://schemas.microsoft.com/office/drawing/2014/main" id="{AA8431E3-B6FB-4784-AE5D-F9948EB43227}"/>
              </a:ext>
            </a:extLst>
          </p:cNvPr>
          <p:cNvSpPr>
            <a:spLocks noGrp="1"/>
          </p:cNvSpPr>
          <p:nvPr>
            <p:ph type="title"/>
          </p:nvPr>
        </p:nvSpPr>
        <p:spPr>
          <a:xfrm>
            <a:off x="-1" y="0"/>
            <a:ext cx="12192001" cy="615553"/>
          </a:xfrm>
        </p:spPr>
        <p:txBody>
          <a:bodyPr/>
          <a:lstStyle/>
          <a:p>
            <a:r>
              <a:rPr lang="en-US" dirty="0"/>
              <a:t>Traditional Backup Environments Are Complex</a:t>
            </a:r>
          </a:p>
        </p:txBody>
      </p:sp>
      <p:grpSp>
        <p:nvGrpSpPr>
          <p:cNvPr id="6" name="Group 5">
            <a:extLst>
              <a:ext uri="{FF2B5EF4-FFF2-40B4-BE49-F238E27FC236}">
                <a16:creationId xmlns:a16="http://schemas.microsoft.com/office/drawing/2014/main" id="{A624F7A2-2A63-4BB4-A451-D3E85D4F7A11}"/>
              </a:ext>
            </a:extLst>
          </p:cNvPr>
          <p:cNvGrpSpPr/>
          <p:nvPr/>
        </p:nvGrpSpPr>
        <p:grpSpPr>
          <a:xfrm>
            <a:off x="6424674" y="2904984"/>
            <a:ext cx="769205" cy="814461"/>
            <a:chOff x="3690076" y="1272744"/>
            <a:chExt cx="600775" cy="636121"/>
          </a:xfrm>
        </p:grpSpPr>
        <p:sp>
          <p:nvSpPr>
            <p:cNvPr id="7" name="Chevron 30">
              <a:extLst>
                <a:ext uri="{FF2B5EF4-FFF2-40B4-BE49-F238E27FC236}">
                  <a16:creationId xmlns:a16="http://schemas.microsoft.com/office/drawing/2014/main" id="{677D6D8D-3D0F-4AD9-BAE2-EC57F0A082F4}"/>
                </a:ext>
              </a:extLst>
            </p:cNvPr>
            <p:cNvSpPr>
              <a:spLocks noChangeAspect="1"/>
            </p:cNvSpPr>
            <p:nvPr/>
          </p:nvSpPr>
          <p:spPr bwMode="gray">
            <a:xfrm>
              <a:off x="3690076" y="1272744"/>
              <a:ext cx="269982" cy="636121"/>
            </a:xfrm>
            <a:prstGeom prst="chevron">
              <a:avLst>
                <a:gd name="adj" fmla="val 76389"/>
              </a:avLst>
            </a:prstGeom>
            <a:solidFill>
              <a:srgbClr val="B1CC11"/>
            </a:solidFill>
          </p:spPr>
          <p:txBody>
            <a:bodyPr wrap="square" rtlCol="0" anchor="ctr" anchorCtr="1">
              <a:noAutofit/>
            </a:bodyPr>
            <a:lstStyle/>
            <a:p>
              <a:pPr algn="ctr"/>
              <a:endParaRPr lang="en-US" sz="2665" dirty="0">
                <a:solidFill>
                  <a:srgbClr val="FFFFFF"/>
                </a:solidFill>
                <a:latin typeface="Gotham Rounded Medium" panose="02000000000000000000" pitchFamily="2" charset="0"/>
                <a:cs typeface="Arial"/>
              </a:endParaRPr>
            </a:p>
          </p:txBody>
        </p:sp>
        <p:sp>
          <p:nvSpPr>
            <p:cNvPr id="8" name="Chevron 31">
              <a:extLst>
                <a:ext uri="{FF2B5EF4-FFF2-40B4-BE49-F238E27FC236}">
                  <a16:creationId xmlns:a16="http://schemas.microsoft.com/office/drawing/2014/main" id="{1689A1D4-339C-4BD8-B967-BC4994EDF0F4}"/>
                </a:ext>
              </a:extLst>
            </p:cNvPr>
            <p:cNvSpPr>
              <a:spLocks noChangeAspect="1"/>
            </p:cNvSpPr>
            <p:nvPr/>
          </p:nvSpPr>
          <p:spPr bwMode="gray">
            <a:xfrm>
              <a:off x="3855472" y="1272744"/>
              <a:ext cx="269982" cy="636121"/>
            </a:xfrm>
            <a:prstGeom prst="chevron">
              <a:avLst>
                <a:gd name="adj" fmla="val 76389"/>
              </a:avLst>
            </a:prstGeom>
            <a:solidFill>
              <a:srgbClr val="B1CC11"/>
            </a:solidFill>
          </p:spPr>
          <p:txBody>
            <a:bodyPr wrap="square" rtlCol="0" anchor="ctr" anchorCtr="1">
              <a:noAutofit/>
            </a:bodyPr>
            <a:lstStyle/>
            <a:p>
              <a:pPr algn="ctr"/>
              <a:endParaRPr lang="en-US" sz="2665" dirty="0">
                <a:solidFill>
                  <a:srgbClr val="FFFFFF"/>
                </a:solidFill>
                <a:latin typeface="Gotham Rounded Medium" panose="02000000000000000000" pitchFamily="2" charset="0"/>
                <a:cs typeface="Arial"/>
              </a:endParaRPr>
            </a:p>
          </p:txBody>
        </p:sp>
        <p:sp>
          <p:nvSpPr>
            <p:cNvPr id="9" name="Chevron 32">
              <a:extLst>
                <a:ext uri="{FF2B5EF4-FFF2-40B4-BE49-F238E27FC236}">
                  <a16:creationId xmlns:a16="http://schemas.microsoft.com/office/drawing/2014/main" id="{8712EAC6-0829-4A8F-9C16-DF9EFDEE0D53}"/>
                </a:ext>
              </a:extLst>
            </p:cNvPr>
            <p:cNvSpPr>
              <a:spLocks noChangeAspect="1"/>
            </p:cNvSpPr>
            <p:nvPr/>
          </p:nvSpPr>
          <p:spPr bwMode="gray">
            <a:xfrm>
              <a:off x="4020869" y="1272744"/>
              <a:ext cx="269982" cy="636121"/>
            </a:xfrm>
            <a:prstGeom prst="chevron">
              <a:avLst>
                <a:gd name="adj" fmla="val 76389"/>
              </a:avLst>
            </a:prstGeom>
            <a:solidFill>
              <a:srgbClr val="B1CC11"/>
            </a:solidFill>
          </p:spPr>
          <p:txBody>
            <a:bodyPr wrap="square" rtlCol="0" anchor="ctr" anchorCtr="1">
              <a:noAutofit/>
            </a:bodyPr>
            <a:lstStyle/>
            <a:p>
              <a:pPr algn="ctr"/>
              <a:endParaRPr lang="en-US" sz="2665" dirty="0">
                <a:solidFill>
                  <a:srgbClr val="FFFFFF"/>
                </a:solidFill>
                <a:latin typeface="Gotham Rounded Medium" panose="02000000000000000000" pitchFamily="2" charset="0"/>
                <a:cs typeface="Arial"/>
              </a:endParaRPr>
            </a:p>
          </p:txBody>
        </p:sp>
      </p:grpSp>
      <p:sp>
        <p:nvSpPr>
          <p:cNvPr id="30" name="Rectangle: Rounded Corners 29">
            <a:extLst>
              <a:ext uri="{FF2B5EF4-FFF2-40B4-BE49-F238E27FC236}">
                <a16:creationId xmlns:a16="http://schemas.microsoft.com/office/drawing/2014/main" id="{615B9F2F-E2F4-4537-B27F-04799D5071D5}"/>
              </a:ext>
            </a:extLst>
          </p:cNvPr>
          <p:cNvSpPr/>
          <p:nvPr/>
        </p:nvSpPr>
        <p:spPr>
          <a:xfrm>
            <a:off x="354004" y="5133078"/>
            <a:ext cx="1185933" cy="503112"/>
          </a:xfrm>
          <a:prstGeom prst="roundRect">
            <a:avLst>
              <a:gd name="adj" fmla="val 0"/>
            </a:avLst>
          </a:prstGeom>
          <a:ln w="19050">
            <a:solidFill>
              <a:schemeClr val="tx2">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a:solidFill>
                  <a:schemeClr val="tx1"/>
                </a:solidFill>
              </a:rPr>
              <a:t>Storage</a:t>
            </a:r>
          </a:p>
        </p:txBody>
      </p:sp>
      <p:sp>
        <p:nvSpPr>
          <p:cNvPr id="31" name="Rectangle: Rounded Corners 30">
            <a:extLst>
              <a:ext uri="{FF2B5EF4-FFF2-40B4-BE49-F238E27FC236}">
                <a16:creationId xmlns:a16="http://schemas.microsoft.com/office/drawing/2014/main" id="{B80CA14A-08B0-4DC1-A880-A5CE3C31E4EE}"/>
              </a:ext>
            </a:extLst>
          </p:cNvPr>
          <p:cNvSpPr/>
          <p:nvPr/>
        </p:nvSpPr>
        <p:spPr>
          <a:xfrm>
            <a:off x="1678696" y="5133078"/>
            <a:ext cx="1185933" cy="503112"/>
          </a:xfrm>
          <a:prstGeom prst="roundRect">
            <a:avLst>
              <a:gd name="adj" fmla="val 0"/>
            </a:avLst>
          </a:prstGeom>
          <a:ln w="19050">
            <a:solidFill>
              <a:schemeClr val="tx2">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a:solidFill>
                  <a:schemeClr val="tx1"/>
                </a:solidFill>
              </a:rPr>
              <a:t>Dedupe Storage</a:t>
            </a:r>
          </a:p>
        </p:txBody>
      </p:sp>
      <p:sp>
        <p:nvSpPr>
          <p:cNvPr id="32" name="Rectangle: Rounded Corners 31">
            <a:extLst>
              <a:ext uri="{FF2B5EF4-FFF2-40B4-BE49-F238E27FC236}">
                <a16:creationId xmlns:a16="http://schemas.microsoft.com/office/drawing/2014/main" id="{CA96093B-E538-4CCF-8187-15395D3AE26C}"/>
              </a:ext>
            </a:extLst>
          </p:cNvPr>
          <p:cNvSpPr/>
          <p:nvPr/>
        </p:nvSpPr>
        <p:spPr>
          <a:xfrm>
            <a:off x="3003388" y="5133078"/>
            <a:ext cx="1185933" cy="503112"/>
          </a:xfrm>
          <a:prstGeom prst="roundRect">
            <a:avLst>
              <a:gd name="adj" fmla="val 0"/>
            </a:avLst>
          </a:prstGeom>
          <a:ln w="19050">
            <a:solidFill>
              <a:schemeClr val="tx2">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a:solidFill>
                  <a:schemeClr val="tx1"/>
                </a:solidFill>
              </a:rPr>
              <a:t>S3 Storage</a:t>
            </a:r>
          </a:p>
        </p:txBody>
      </p:sp>
      <p:sp>
        <p:nvSpPr>
          <p:cNvPr id="33" name="Rectangle: Rounded Corners 32">
            <a:extLst>
              <a:ext uri="{FF2B5EF4-FFF2-40B4-BE49-F238E27FC236}">
                <a16:creationId xmlns:a16="http://schemas.microsoft.com/office/drawing/2014/main" id="{D58D54F3-DB21-40C9-B72F-8AAE22A01E46}"/>
              </a:ext>
            </a:extLst>
          </p:cNvPr>
          <p:cNvSpPr/>
          <p:nvPr/>
        </p:nvSpPr>
        <p:spPr>
          <a:xfrm>
            <a:off x="354004" y="4568542"/>
            <a:ext cx="5157656" cy="503112"/>
          </a:xfrm>
          <a:prstGeom prst="roundRect">
            <a:avLst>
              <a:gd name="adj" fmla="val 0"/>
            </a:avLst>
          </a:prstGeom>
          <a:ln w="19050">
            <a:solidFill>
              <a:schemeClr val="tx2">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a:solidFill>
                  <a:schemeClr val="tx1"/>
                </a:solidFill>
              </a:rPr>
              <a:t>Storage Network</a:t>
            </a:r>
          </a:p>
        </p:txBody>
      </p:sp>
      <p:sp>
        <p:nvSpPr>
          <p:cNvPr id="34" name="Rectangle: Rounded Corners 33">
            <a:extLst>
              <a:ext uri="{FF2B5EF4-FFF2-40B4-BE49-F238E27FC236}">
                <a16:creationId xmlns:a16="http://schemas.microsoft.com/office/drawing/2014/main" id="{45803DDB-0251-4E97-A692-0E9A32E55EFC}"/>
              </a:ext>
            </a:extLst>
          </p:cNvPr>
          <p:cNvSpPr/>
          <p:nvPr/>
        </p:nvSpPr>
        <p:spPr>
          <a:xfrm>
            <a:off x="2106134" y="3881279"/>
            <a:ext cx="1643600" cy="503112"/>
          </a:xfrm>
          <a:prstGeom prst="roundRect">
            <a:avLst>
              <a:gd name="adj" fmla="val 0"/>
            </a:avLst>
          </a:prstGeom>
          <a:ln w="19050">
            <a:solidFill>
              <a:schemeClr val="tx2">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a:solidFill>
                  <a:schemeClr val="tx1"/>
                </a:solidFill>
              </a:rPr>
              <a:t>Compute</a:t>
            </a:r>
          </a:p>
        </p:txBody>
      </p:sp>
      <p:sp>
        <p:nvSpPr>
          <p:cNvPr id="36" name="Rectangle: Rounded Corners 35">
            <a:extLst>
              <a:ext uri="{FF2B5EF4-FFF2-40B4-BE49-F238E27FC236}">
                <a16:creationId xmlns:a16="http://schemas.microsoft.com/office/drawing/2014/main" id="{AF2A2B8E-2D18-4CD9-8B9D-B892443A8B2E}"/>
              </a:ext>
            </a:extLst>
          </p:cNvPr>
          <p:cNvSpPr/>
          <p:nvPr/>
        </p:nvSpPr>
        <p:spPr>
          <a:xfrm>
            <a:off x="2106134" y="3264108"/>
            <a:ext cx="1643600" cy="503112"/>
          </a:xfrm>
          <a:prstGeom prst="roundRect">
            <a:avLst>
              <a:gd name="adj" fmla="val 0"/>
            </a:avLst>
          </a:prstGeom>
          <a:ln w="19050">
            <a:solidFill>
              <a:schemeClr val="tx2">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a:solidFill>
                  <a:schemeClr val="tx1"/>
                </a:solidFill>
              </a:rPr>
              <a:t>Virtualization</a:t>
            </a:r>
          </a:p>
        </p:txBody>
      </p:sp>
      <p:sp>
        <p:nvSpPr>
          <p:cNvPr id="38" name="Rectangle: Rounded Corners 37">
            <a:extLst>
              <a:ext uri="{FF2B5EF4-FFF2-40B4-BE49-F238E27FC236}">
                <a16:creationId xmlns:a16="http://schemas.microsoft.com/office/drawing/2014/main" id="{7976B917-86BD-4F84-8D7C-29AF310D280B}"/>
              </a:ext>
            </a:extLst>
          </p:cNvPr>
          <p:cNvSpPr/>
          <p:nvPr/>
        </p:nvSpPr>
        <p:spPr>
          <a:xfrm>
            <a:off x="2106134" y="2674302"/>
            <a:ext cx="1643600" cy="503112"/>
          </a:xfrm>
          <a:prstGeom prst="roundRect">
            <a:avLst>
              <a:gd name="adj" fmla="val 0"/>
            </a:avLst>
          </a:prstGeom>
          <a:ln w="19050">
            <a:solidFill>
              <a:schemeClr val="tx2">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a:solidFill>
                  <a:schemeClr val="tx1"/>
                </a:solidFill>
              </a:rPr>
              <a:t>Backup Server</a:t>
            </a:r>
          </a:p>
        </p:txBody>
      </p:sp>
      <p:sp>
        <p:nvSpPr>
          <p:cNvPr id="41" name="Rectangle: Rounded Corners 40">
            <a:extLst>
              <a:ext uri="{FF2B5EF4-FFF2-40B4-BE49-F238E27FC236}">
                <a16:creationId xmlns:a16="http://schemas.microsoft.com/office/drawing/2014/main" id="{9BB52E9E-D98B-4760-AE13-E5E1C8A8FE7F}"/>
              </a:ext>
            </a:extLst>
          </p:cNvPr>
          <p:cNvSpPr/>
          <p:nvPr/>
        </p:nvSpPr>
        <p:spPr>
          <a:xfrm>
            <a:off x="3874920" y="3881279"/>
            <a:ext cx="1643600" cy="503112"/>
          </a:xfrm>
          <a:prstGeom prst="roundRect">
            <a:avLst>
              <a:gd name="adj" fmla="val 0"/>
            </a:avLst>
          </a:prstGeom>
          <a:ln w="19050">
            <a:solidFill>
              <a:schemeClr val="tx2">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a:solidFill>
                  <a:schemeClr val="tx1"/>
                </a:solidFill>
              </a:rPr>
              <a:t>Compute</a:t>
            </a:r>
          </a:p>
        </p:txBody>
      </p:sp>
      <p:sp>
        <p:nvSpPr>
          <p:cNvPr id="42" name="Rectangle: Rounded Corners 41">
            <a:extLst>
              <a:ext uri="{FF2B5EF4-FFF2-40B4-BE49-F238E27FC236}">
                <a16:creationId xmlns:a16="http://schemas.microsoft.com/office/drawing/2014/main" id="{E6B67EE4-E5C6-4921-96CE-75106AD8E323}"/>
              </a:ext>
            </a:extLst>
          </p:cNvPr>
          <p:cNvSpPr/>
          <p:nvPr/>
        </p:nvSpPr>
        <p:spPr>
          <a:xfrm>
            <a:off x="3874920" y="3264108"/>
            <a:ext cx="1643600" cy="503112"/>
          </a:xfrm>
          <a:prstGeom prst="roundRect">
            <a:avLst>
              <a:gd name="adj" fmla="val 0"/>
            </a:avLst>
          </a:prstGeom>
          <a:ln w="19050">
            <a:solidFill>
              <a:schemeClr val="tx2">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a:solidFill>
                  <a:schemeClr val="tx1"/>
                </a:solidFill>
              </a:rPr>
              <a:t>Virtualization</a:t>
            </a:r>
          </a:p>
        </p:txBody>
      </p:sp>
      <p:sp>
        <p:nvSpPr>
          <p:cNvPr id="43" name="Rectangle: Rounded Corners 42">
            <a:extLst>
              <a:ext uri="{FF2B5EF4-FFF2-40B4-BE49-F238E27FC236}">
                <a16:creationId xmlns:a16="http://schemas.microsoft.com/office/drawing/2014/main" id="{7786F933-DD07-43C5-A4F5-B1AE361E6678}"/>
              </a:ext>
            </a:extLst>
          </p:cNvPr>
          <p:cNvSpPr/>
          <p:nvPr/>
        </p:nvSpPr>
        <p:spPr>
          <a:xfrm>
            <a:off x="3874920" y="2674302"/>
            <a:ext cx="1643600" cy="503112"/>
          </a:xfrm>
          <a:prstGeom prst="roundRect">
            <a:avLst>
              <a:gd name="adj" fmla="val 0"/>
            </a:avLst>
          </a:prstGeom>
          <a:ln w="19050">
            <a:solidFill>
              <a:schemeClr val="tx2">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a:solidFill>
                  <a:schemeClr val="tx1"/>
                </a:solidFill>
              </a:rPr>
              <a:t>Data Movers</a:t>
            </a:r>
          </a:p>
        </p:txBody>
      </p:sp>
      <p:sp>
        <p:nvSpPr>
          <p:cNvPr id="44" name="Rectangle: Rounded Corners 43">
            <a:extLst>
              <a:ext uri="{FF2B5EF4-FFF2-40B4-BE49-F238E27FC236}">
                <a16:creationId xmlns:a16="http://schemas.microsoft.com/office/drawing/2014/main" id="{0F633089-D1D5-47CD-A40D-66BA26AC9E52}"/>
              </a:ext>
            </a:extLst>
          </p:cNvPr>
          <p:cNvSpPr/>
          <p:nvPr/>
        </p:nvSpPr>
        <p:spPr>
          <a:xfrm>
            <a:off x="349351" y="3881279"/>
            <a:ext cx="1600200" cy="503112"/>
          </a:xfrm>
          <a:prstGeom prst="roundRect">
            <a:avLst>
              <a:gd name="adj" fmla="val 0"/>
            </a:avLst>
          </a:prstGeom>
          <a:ln w="19050">
            <a:solidFill>
              <a:schemeClr val="tx2">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a:solidFill>
                  <a:schemeClr val="tx1"/>
                </a:solidFill>
              </a:rPr>
              <a:t>Compute</a:t>
            </a:r>
          </a:p>
        </p:txBody>
      </p:sp>
      <p:sp>
        <p:nvSpPr>
          <p:cNvPr id="45" name="Rectangle: Rounded Corners 44">
            <a:extLst>
              <a:ext uri="{FF2B5EF4-FFF2-40B4-BE49-F238E27FC236}">
                <a16:creationId xmlns:a16="http://schemas.microsoft.com/office/drawing/2014/main" id="{5590FA9E-FE3B-4512-A9DA-8BE84A496BAC}"/>
              </a:ext>
            </a:extLst>
          </p:cNvPr>
          <p:cNvSpPr/>
          <p:nvPr/>
        </p:nvSpPr>
        <p:spPr>
          <a:xfrm>
            <a:off x="349351" y="3306852"/>
            <a:ext cx="1600200" cy="503112"/>
          </a:xfrm>
          <a:prstGeom prst="roundRect">
            <a:avLst>
              <a:gd name="adj" fmla="val 0"/>
            </a:avLst>
          </a:prstGeom>
          <a:ln w="19050">
            <a:solidFill>
              <a:schemeClr val="tx2">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a:solidFill>
                  <a:schemeClr val="tx1"/>
                </a:solidFill>
              </a:rPr>
              <a:t>Virtualization</a:t>
            </a:r>
          </a:p>
        </p:txBody>
      </p:sp>
      <p:sp>
        <p:nvSpPr>
          <p:cNvPr id="46" name="Rectangle: Rounded Corners 45">
            <a:extLst>
              <a:ext uri="{FF2B5EF4-FFF2-40B4-BE49-F238E27FC236}">
                <a16:creationId xmlns:a16="http://schemas.microsoft.com/office/drawing/2014/main" id="{2C185B58-CBBC-42AB-BC83-FA8B8599B286}"/>
              </a:ext>
            </a:extLst>
          </p:cNvPr>
          <p:cNvSpPr/>
          <p:nvPr/>
        </p:nvSpPr>
        <p:spPr>
          <a:xfrm>
            <a:off x="346603" y="2649513"/>
            <a:ext cx="1600200" cy="586026"/>
          </a:xfrm>
          <a:prstGeom prst="roundRect">
            <a:avLst>
              <a:gd name="adj" fmla="val 0"/>
            </a:avLst>
          </a:prstGeom>
          <a:ln w="19050">
            <a:solidFill>
              <a:schemeClr val="tx2">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a:solidFill>
                  <a:schemeClr val="tx1"/>
                </a:solidFill>
              </a:rPr>
              <a:t>App Servers</a:t>
            </a:r>
          </a:p>
        </p:txBody>
      </p:sp>
      <p:sp>
        <p:nvSpPr>
          <p:cNvPr id="47" name="Rectangle: Rounded Corners 46">
            <a:extLst>
              <a:ext uri="{FF2B5EF4-FFF2-40B4-BE49-F238E27FC236}">
                <a16:creationId xmlns:a16="http://schemas.microsoft.com/office/drawing/2014/main" id="{9875D7A4-C652-4995-9D7E-198A2EF82C2A}"/>
              </a:ext>
            </a:extLst>
          </p:cNvPr>
          <p:cNvSpPr/>
          <p:nvPr/>
        </p:nvSpPr>
        <p:spPr>
          <a:xfrm>
            <a:off x="4301261" y="5133078"/>
            <a:ext cx="1185933" cy="503112"/>
          </a:xfrm>
          <a:prstGeom prst="roundRect">
            <a:avLst>
              <a:gd name="adj" fmla="val 0"/>
            </a:avLst>
          </a:prstGeom>
          <a:ln w="19050">
            <a:solidFill>
              <a:schemeClr val="tx2">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a:solidFill>
                  <a:schemeClr val="tx1"/>
                </a:solidFill>
              </a:rPr>
              <a:t>Tape</a:t>
            </a:r>
          </a:p>
        </p:txBody>
      </p:sp>
      <p:sp>
        <p:nvSpPr>
          <p:cNvPr id="48" name="Rectangle: Rounded Corners 47">
            <a:extLst>
              <a:ext uri="{FF2B5EF4-FFF2-40B4-BE49-F238E27FC236}">
                <a16:creationId xmlns:a16="http://schemas.microsoft.com/office/drawing/2014/main" id="{BBF04516-36BA-4818-8474-73699894A575}"/>
              </a:ext>
            </a:extLst>
          </p:cNvPr>
          <p:cNvSpPr/>
          <p:nvPr/>
        </p:nvSpPr>
        <p:spPr>
          <a:xfrm>
            <a:off x="2106134" y="2084495"/>
            <a:ext cx="3412386" cy="503112"/>
          </a:xfrm>
          <a:prstGeom prst="roundRect">
            <a:avLst>
              <a:gd name="adj" fmla="val 0"/>
            </a:avLst>
          </a:prstGeom>
          <a:ln w="19050">
            <a:solidFill>
              <a:schemeClr val="tx2">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a:solidFill>
                  <a:schemeClr val="tx1"/>
                </a:solidFill>
              </a:rPr>
              <a:t>Backup Orchestration UI</a:t>
            </a:r>
          </a:p>
        </p:txBody>
      </p:sp>
      <p:sp>
        <p:nvSpPr>
          <p:cNvPr id="50" name="Rectangle: Rounded Corners 49">
            <a:extLst>
              <a:ext uri="{FF2B5EF4-FFF2-40B4-BE49-F238E27FC236}">
                <a16:creationId xmlns:a16="http://schemas.microsoft.com/office/drawing/2014/main" id="{B9C36824-6876-4816-83AB-4831EA1EE220}"/>
              </a:ext>
            </a:extLst>
          </p:cNvPr>
          <p:cNvSpPr/>
          <p:nvPr/>
        </p:nvSpPr>
        <p:spPr>
          <a:xfrm>
            <a:off x="349351" y="2075087"/>
            <a:ext cx="1600200" cy="503112"/>
          </a:xfrm>
          <a:prstGeom prst="roundRect">
            <a:avLst>
              <a:gd name="adj" fmla="val 0"/>
            </a:avLst>
          </a:prstGeom>
          <a:ln w="19050">
            <a:solidFill>
              <a:schemeClr val="tx2">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a:solidFill>
                  <a:schemeClr val="tx1"/>
                </a:solidFill>
              </a:rPr>
              <a:t>Virtualization Management</a:t>
            </a:r>
          </a:p>
        </p:txBody>
      </p:sp>
      <p:sp>
        <p:nvSpPr>
          <p:cNvPr id="51" name="Rectangle: Rounded Corners 50">
            <a:extLst>
              <a:ext uri="{FF2B5EF4-FFF2-40B4-BE49-F238E27FC236}">
                <a16:creationId xmlns:a16="http://schemas.microsoft.com/office/drawing/2014/main" id="{51357711-62CF-444C-9F3E-C3B45071096E}"/>
              </a:ext>
            </a:extLst>
          </p:cNvPr>
          <p:cNvSpPr/>
          <p:nvPr/>
        </p:nvSpPr>
        <p:spPr>
          <a:xfrm>
            <a:off x="354003" y="1466741"/>
            <a:ext cx="5157656" cy="503112"/>
          </a:xfrm>
          <a:prstGeom prst="roundRect">
            <a:avLst>
              <a:gd name="adj" fmla="val 0"/>
            </a:avLst>
          </a:prstGeom>
          <a:ln w="19050">
            <a:solidFill>
              <a:schemeClr val="tx2">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err="1">
                <a:solidFill>
                  <a:schemeClr val="tx1"/>
                </a:solidFill>
              </a:rPr>
              <a:t>VROps</a:t>
            </a:r>
            <a:r>
              <a:rPr lang="en-US" sz="1500" dirty="0">
                <a:solidFill>
                  <a:schemeClr val="tx1"/>
                </a:solidFill>
              </a:rPr>
              <a:t> / </a:t>
            </a:r>
            <a:r>
              <a:rPr lang="en-US" sz="1500" dirty="0" err="1">
                <a:solidFill>
                  <a:schemeClr val="tx1"/>
                </a:solidFill>
              </a:rPr>
              <a:t>VCOps</a:t>
            </a:r>
            <a:endParaRPr lang="en-US" sz="1500" dirty="0">
              <a:solidFill>
                <a:schemeClr val="tx1"/>
              </a:solidFill>
            </a:endParaRPr>
          </a:p>
        </p:txBody>
      </p:sp>
      <p:sp>
        <p:nvSpPr>
          <p:cNvPr id="53" name="Content Placeholder 3">
            <a:extLst>
              <a:ext uri="{FF2B5EF4-FFF2-40B4-BE49-F238E27FC236}">
                <a16:creationId xmlns:a16="http://schemas.microsoft.com/office/drawing/2014/main" id="{9EE3F463-BAD0-49C1-9865-C00754EA61E1}"/>
              </a:ext>
            </a:extLst>
          </p:cNvPr>
          <p:cNvSpPr txBox="1">
            <a:spLocks/>
          </p:cNvSpPr>
          <p:nvPr/>
        </p:nvSpPr>
        <p:spPr>
          <a:xfrm>
            <a:off x="543283" y="738508"/>
            <a:ext cx="4642690" cy="503112"/>
          </a:xfrm>
          <a:prstGeom prst="rect">
            <a:avLst/>
          </a:prstGeom>
        </p:spPr>
        <p:txBody>
          <a:bodyPr vert="horz" lIns="76200" tIns="38100" rIns="76200" bIns="38100" rtlCol="0" anchor="ctr">
            <a:normAutofit/>
          </a:bodyPr>
          <a:lstStyle>
            <a:defPPr>
              <a:defRPr lang="en-US"/>
            </a:defPPr>
            <a:lvl1pPr marL="122827" indent="-122827" algn="l" defTabSz="491307" rtl="0" eaLnBrk="1" latinLnBrk="0" hangingPunct="1">
              <a:lnSpc>
                <a:spcPct val="90000"/>
              </a:lnSpc>
              <a:spcBef>
                <a:spcPts val="537"/>
              </a:spcBef>
              <a:buFont typeface="Arial" panose="020B0604020202020204" pitchFamily="34" charset="0"/>
              <a:buChar char="•"/>
              <a:defRPr sz="7445" kern="1200">
                <a:solidFill>
                  <a:schemeClr val="accent1"/>
                </a:solidFill>
                <a:latin typeface="Gotham Medium" pitchFamily="2" charset="0"/>
                <a:ea typeface="+mn-ea"/>
                <a:cs typeface="Gotham Medium" pitchFamily="2" charset="0"/>
              </a:defRPr>
            </a:lvl1pPr>
            <a:lvl2pPr marL="368480" indent="-122827" algn="l" defTabSz="491307" rtl="0" eaLnBrk="1" latinLnBrk="0" hangingPunct="1">
              <a:lnSpc>
                <a:spcPct val="90000"/>
              </a:lnSpc>
              <a:spcBef>
                <a:spcPts val="269"/>
              </a:spcBef>
              <a:buFont typeface="Arial" panose="020B0604020202020204" pitchFamily="34" charset="0"/>
              <a:buChar char="•"/>
              <a:defRPr sz="2000" kern="1200">
                <a:solidFill>
                  <a:schemeClr val="bg1"/>
                </a:solidFill>
                <a:latin typeface="Gotham Book"/>
                <a:ea typeface="+mn-ea"/>
                <a:cs typeface="+mn-cs"/>
              </a:defRPr>
            </a:lvl2pPr>
            <a:lvl3pPr marL="614134" indent="-122827" algn="l" defTabSz="491307" rtl="0" eaLnBrk="1" latinLnBrk="0" hangingPunct="1">
              <a:lnSpc>
                <a:spcPct val="90000"/>
              </a:lnSpc>
              <a:spcBef>
                <a:spcPts val="269"/>
              </a:spcBef>
              <a:buFont typeface="Arial" panose="020B0604020202020204" pitchFamily="34" charset="0"/>
              <a:buChar char="•"/>
              <a:defRPr sz="2000" kern="1200">
                <a:solidFill>
                  <a:schemeClr val="bg1"/>
                </a:solidFill>
                <a:latin typeface="Gotham Book"/>
                <a:ea typeface="+mn-ea"/>
                <a:cs typeface="+mn-cs"/>
              </a:defRPr>
            </a:lvl3pPr>
            <a:lvl4pPr marL="859787" indent="-122827" algn="l" defTabSz="491307" rtl="0" eaLnBrk="1" latinLnBrk="0" hangingPunct="1">
              <a:lnSpc>
                <a:spcPct val="90000"/>
              </a:lnSpc>
              <a:spcBef>
                <a:spcPts val="269"/>
              </a:spcBef>
              <a:buFont typeface="Arial" panose="020B0604020202020204" pitchFamily="34" charset="0"/>
              <a:buChar char="•"/>
              <a:defRPr sz="2000" kern="1200">
                <a:solidFill>
                  <a:schemeClr val="bg1"/>
                </a:solidFill>
                <a:latin typeface="Gotham Book"/>
                <a:ea typeface="+mn-ea"/>
                <a:cs typeface="+mn-cs"/>
              </a:defRPr>
            </a:lvl4pPr>
            <a:lvl5pPr marL="1105441" indent="-122827" algn="l" defTabSz="491307" rtl="0" eaLnBrk="1" latinLnBrk="0" hangingPunct="1">
              <a:lnSpc>
                <a:spcPct val="90000"/>
              </a:lnSpc>
              <a:spcBef>
                <a:spcPts val="269"/>
              </a:spcBef>
              <a:buFont typeface="Arial" panose="020B0604020202020204" pitchFamily="34" charset="0"/>
              <a:buChar char="•"/>
              <a:defRPr sz="2000" kern="1200">
                <a:solidFill>
                  <a:schemeClr val="bg1"/>
                </a:solidFill>
                <a:latin typeface="Gotham Book"/>
                <a:ea typeface="+mn-ea"/>
                <a:cs typeface="+mn-cs"/>
              </a:defRPr>
            </a:lvl5pPr>
            <a:lvl6pPr marL="1351095" indent="-122827" algn="l" defTabSz="491307" rtl="0" eaLnBrk="1" latinLnBrk="0" hangingPunct="1">
              <a:lnSpc>
                <a:spcPct val="90000"/>
              </a:lnSpc>
              <a:spcBef>
                <a:spcPts val="269"/>
              </a:spcBef>
              <a:buFont typeface="Arial" panose="020B0604020202020204" pitchFamily="34" charset="0"/>
              <a:buChar char="•"/>
              <a:defRPr sz="967" kern="1200">
                <a:solidFill>
                  <a:schemeClr val="tx1"/>
                </a:solidFill>
                <a:latin typeface="+mn-lt"/>
                <a:ea typeface="+mn-ea"/>
                <a:cs typeface="+mn-cs"/>
              </a:defRPr>
            </a:lvl6pPr>
            <a:lvl7pPr marL="1596748" indent="-122827" algn="l" defTabSz="491307" rtl="0" eaLnBrk="1" latinLnBrk="0" hangingPunct="1">
              <a:lnSpc>
                <a:spcPct val="90000"/>
              </a:lnSpc>
              <a:spcBef>
                <a:spcPts val="269"/>
              </a:spcBef>
              <a:buFont typeface="Arial" panose="020B0604020202020204" pitchFamily="34" charset="0"/>
              <a:buChar char="•"/>
              <a:defRPr sz="967" kern="1200">
                <a:solidFill>
                  <a:schemeClr val="tx1"/>
                </a:solidFill>
                <a:latin typeface="+mn-lt"/>
                <a:ea typeface="+mn-ea"/>
                <a:cs typeface="+mn-cs"/>
              </a:defRPr>
            </a:lvl7pPr>
            <a:lvl8pPr marL="1842402" indent="-122827" algn="l" defTabSz="491307" rtl="0" eaLnBrk="1" latinLnBrk="0" hangingPunct="1">
              <a:lnSpc>
                <a:spcPct val="90000"/>
              </a:lnSpc>
              <a:spcBef>
                <a:spcPts val="269"/>
              </a:spcBef>
              <a:buFont typeface="Arial" panose="020B0604020202020204" pitchFamily="34" charset="0"/>
              <a:buChar char="•"/>
              <a:defRPr sz="967" kern="1200">
                <a:solidFill>
                  <a:schemeClr val="tx1"/>
                </a:solidFill>
                <a:latin typeface="+mn-lt"/>
                <a:ea typeface="+mn-ea"/>
                <a:cs typeface="+mn-cs"/>
              </a:defRPr>
            </a:lvl8pPr>
            <a:lvl9pPr marL="2088055" indent="-122827" algn="l" defTabSz="491307" rtl="0" eaLnBrk="1" latinLnBrk="0" hangingPunct="1">
              <a:lnSpc>
                <a:spcPct val="90000"/>
              </a:lnSpc>
              <a:spcBef>
                <a:spcPts val="269"/>
              </a:spcBef>
              <a:buFont typeface="Arial" panose="020B0604020202020204" pitchFamily="34" charset="0"/>
              <a:buChar char="•"/>
              <a:defRPr sz="967" kern="1200">
                <a:solidFill>
                  <a:schemeClr val="tx1"/>
                </a:solidFill>
                <a:latin typeface="+mn-lt"/>
                <a:ea typeface="+mn-ea"/>
                <a:cs typeface="+mn-cs"/>
              </a:defRPr>
            </a:lvl9pPr>
          </a:lstStyle>
          <a:p>
            <a:pPr marL="0" indent="0" algn="ctr">
              <a:lnSpc>
                <a:spcPct val="100000"/>
              </a:lnSpc>
              <a:spcBef>
                <a:spcPts val="0"/>
              </a:spcBef>
              <a:spcAft>
                <a:spcPts val="1500"/>
              </a:spcAft>
              <a:buNone/>
            </a:pPr>
            <a:r>
              <a:rPr lang="en-US" sz="1667" dirty="0">
                <a:solidFill>
                  <a:schemeClr val="tx1">
                    <a:lumMod val="75000"/>
                    <a:lumOff val="25000"/>
                  </a:schemeClr>
                </a:solidFill>
                <a:latin typeface="Gotham Rounded Medium" panose="02000000000000000000" pitchFamily="2" charset="0"/>
              </a:rPr>
              <a:t>Legacy Backup Infrastructure</a:t>
            </a:r>
          </a:p>
        </p:txBody>
      </p:sp>
      <p:sp>
        <p:nvSpPr>
          <p:cNvPr id="54" name="Rectangle: Rounded Corners 53">
            <a:extLst>
              <a:ext uri="{FF2B5EF4-FFF2-40B4-BE49-F238E27FC236}">
                <a16:creationId xmlns:a16="http://schemas.microsoft.com/office/drawing/2014/main" id="{78BEA9B6-9965-4209-BC1B-DF5B18886FC7}"/>
              </a:ext>
            </a:extLst>
          </p:cNvPr>
          <p:cNvSpPr/>
          <p:nvPr/>
        </p:nvSpPr>
        <p:spPr>
          <a:xfrm>
            <a:off x="287615" y="2018058"/>
            <a:ext cx="1721556" cy="2400058"/>
          </a:xfrm>
          <a:prstGeom prst="roundRect">
            <a:avLst>
              <a:gd name="adj" fmla="val 0"/>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500" dirty="0" err="1">
              <a:solidFill>
                <a:schemeClr val="bg1"/>
              </a:solidFill>
            </a:endParaRPr>
          </a:p>
        </p:txBody>
      </p:sp>
      <p:sp>
        <p:nvSpPr>
          <p:cNvPr id="55" name="Rectangle: Rounded Corners 54">
            <a:extLst>
              <a:ext uri="{FF2B5EF4-FFF2-40B4-BE49-F238E27FC236}">
                <a16:creationId xmlns:a16="http://schemas.microsoft.com/office/drawing/2014/main" id="{2563CFD5-1F00-4D85-A971-3626F2798161}"/>
              </a:ext>
            </a:extLst>
          </p:cNvPr>
          <p:cNvSpPr/>
          <p:nvPr/>
        </p:nvSpPr>
        <p:spPr>
          <a:xfrm>
            <a:off x="2054049" y="2018058"/>
            <a:ext cx="3504258" cy="2400058"/>
          </a:xfrm>
          <a:prstGeom prst="roundRect">
            <a:avLst>
              <a:gd name="adj" fmla="val 0"/>
            </a:avLst>
          </a:prstGeom>
          <a:noFill/>
          <a:ln w="19050">
            <a:solidFill>
              <a:schemeClr val="accent4">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500" dirty="0" err="1">
              <a:solidFill>
                <a:schemeClr val="bg1"/>
              </a:solidFill>
            </a:endParaRPr>
          </a:p>
        </p:txBody>
      </p:sp>
      <p:sp>
        <p:nvSpPr>
          <p:cNvPr id="56" name="Rectangle: Rounded Corners 55">
            <a:extLst>
              <a:ext uri="{FF2B5EF4-FFF2-40B4-BE49-F238E27FC236}">
                <a16:creationId xmlns:a16="http://schemas.microsoft.com/office/drawing/2014/main" id="{9B079CFB-694B-4876-9985-BF1D10DE7E65}"/>
              </a:ext>
            </a:extLst>
          </p:cNvPr>
          <p:cNvSpPr/>
          <p:nvPr/>
        </p:nvSpPr>
        <p:spPr>
          <a:xfrm>
            <a:off x="283104" y="4486305"/>
            <a:ext cx="5270499" cy="1206301"/>
          </a:xfrm>
          <a:prstGeom prst="roundRect">
            <a:avLst>
              <a:gd name="adj" fmla="val 0"/>
            </a:avLst>
          </a:prstGeom>
          <a:noFill/>
          <a:ln w="19050">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500" dirty="0" err="1">
              <a:solidFill>
                <a:schemeClr val="bg1"/>
              </a:solidFill>
            </a:endParaRPr>
          </a:p>
        </p:txBody>
      </p:sp>
      <p:sp>
        <p:nvSpPr>
          <p:cNvPr id="57" name="Rectangle: Rounded Corners 56">
            <a:extLst>
              <a:ext uri="{FF2B5EF4-FFF2-40B4-BE49-F238E27FC236}">
                <a16:creationId xmlns:a16="http://schemas.microsoft.com/office/drawing/2014/main" id="{CCBBDD1D-929D-44D5-AA7B-146DD0742F47}"/>
              </a:ext>
            </a:extLst>
          </p:cNvPr>
          <p:cNvSpPr/>
          <p:nvPr/>
        </p:nvSpPr>
        <p:spPr>
          <a:xfrm>
            <a:off x="283104" y="1407098"/>
            <a:ext cx="5270499" cy="597312"/>
          </a:xfrm>
          <a:prstGeom prst="roundRect">
            <a:avLst>
              <a:gd name="adj" fmla="val 0"/>
            </a:avLst>
          </a:prstGeom>
          <a:noFill/>
          <a:ln w="19050">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500" dirty="0" err="1">
              <a:solidFill>
                <a:schemeClr val="bg1"/>
              </a:solidFill>
            </a:endParaRPr>
          </a:p>
        </p:txBody>
      </p:sp>
      <p:sp>
        <p:nvSpPr>
          <p:cNvPr id="273" name="Rounded Rectangle 272">
            <a:extLst>
              <a:ext uri="{FF2B5EF4-FFF2-40B4-BE49-F238E27FC236}">
                <a16:creationId xmlns:a16="http://schemas.microsoft.com/office/drawing/2014/main" id="{0578CE13-B1D9-EF4A-B583-DE95CDC357EF}"/>
              </a:ext>
            </a:extLst>
          </p:cNvPr>
          <p:cNvSpPr/>
          <p:nvPr/>
        </p:nvSpPr>
        <p:spPr bwMode="ltGray">
          <a:xfrm>
            <a:off x="10218396" y="4302402"/>
            <a:ext cx="616753" cy="279636"/>
          </a:xfrm>
          <a:prstGeom prst="roundRect">
            <a:avLst>
              <a:gd name="adj" fmla="val 0"/>
            </a:avLst>
          </a:prstGeom>
          <a:solidFill>
            <a:schemeClr val="bg1"/>
          </a:solidFill>
          <a:ln w="19050">
            <a:solidFill>
              <a:schemeClr val="tx1"/>
            </a:solid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380985">
              <a:defRPr/>
            </a:pPr>
            <a:r>
              <a:rPr lang="en-US" sz="750" dirty="0">
                <a:solidFill>
                  <a:schemeClr val="tx1"/>
                </a:solidFill>
                <a:latin typeface="Gotham Rounded Medium" panose="02000000000000000000" pitchFamily="50" charset="0"/>
                <a:cs typeface="Arial" pitchFamily="34" charset="0"/>
              </a:rPr>
              <a:t>Storage Controller</a:t>
            </a:r>
          </a:p>
        </p:txBody>
      </p:sp>
      <p:sp>
        <p:nvSpPr>
          <p:cNvPr id="274" name="Rounded Rectangle 273">
            <a:extLst>
              <a:ext uri="{FF2B5EF4-FFF2-40B4-BE49-F238E27FC236}">
                <a16:creationId xmlns:a16="http://schemas.microsoft.com/office/drawing/2014/main" id="{2FB75BD8-3074-6345-82A7-63FCFF2FC19C}"/>
              </a:ext>
            </a:extLst>
          </p:cNvPr>
          <p:cNvSpPr/>
          <p:nvPr/>
        </p:nvSpPr>
        <p:spPr bwMode="ltGray">
          <a:xfrm>
            <a:off x="10904178" y="4302402"/>
            <a:ext cx="616753" cy="279636"/>
          </a:xfrm>
          <a:prstGeom prst="roundRect">
            <a:avLst>
              <a:gd name="adj" fmla="val 0"/>
            </a:avLst>
          </a:prstGeom>
          <a:solidFill>
            <a:schemeClr val="bg1"/>
          </a:solidFill>
          <a:ln w="19050">
            <a:solidFill>
              <a:schemeClr val="tx1"/>
            </a:solid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380985">
              <a:defRPr/>
            </a:pPr>
            <a:r>
              <a:rPr lang="en-US" sz="750" dirty="0">
                <a:solidFill>
                  <a:schemeClr val="tx1"/>
                </a:solidFill>
                <a:latin typeface="Gotham Rounded Medium" panose="02000000000000000000" pitchFamily="50" charset="0"/>
                <a:cs typeface="Arial" pitchFamily="34" charset="0"/>
              </a:rPr>
              <a:t>Storage Controller</a:t>
            </a:r>
          </a:p>
        </p:txBody>
      </p:sp>
      <p:sp>
        <p:nvSpPr>
          <p:cNvPr id="275" name="Rounded Rectangle 274">
            <a:extLst>
              <a:ext uri="{FF2B5EF4-FFF2-40B4-BE49-F238E27FC236}">
                <a16:creationId xmlns:a16="http://schemas.microsoft.com/office/drawing/2014/main" id="{B682BF8D-B39E-BC4B-9364-90352832987B}"/>
              </a:ext>
            </a:extLst>
          </p:cNvPr>
          <p:cNvSpPr/>
          <p:nvPr/>
        </p:nvSpPr>
        <p:spPr bwMode="ltGray">
          <a:xfrm>
            <a:off x="10176051" y="4181415"/>
            <a:ext cx="1422695" cy="1045696"/>
          </a:xfrm>
          <a:prstGeom prst="roundRect">
            <a:avLst>
              <a:gd name="adj" fmla="val 0"/>
            </a:avLst>
          </a:prstGeom>
          <a:noFill/>
          <a:ln w="19050" cap="rnd">
            <a:solidFill>
              <a:srgbClr val="454545"/>
            </a:solidFill>
            <a:prstDash val="dash"/>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defTabSz="380985">
              <a:defRPr/>
            </a:pPr>
            <a:endParaRPr lang="en-US" sz="750" dirty="0">
              <a:solidFill>
                <a:srgbClr val="4D4D4E"/>
              </a:solidFill>
              <a:latin typeface="Gotham Rounded Medium" panose="02000000000000000000" pitchFamily="50" charset="0"/>
              <a:cs typeface="Arial" pitchFamily="34" charset="0"/>
            </a:endParaRPr>
          </a:p>
        </p:txBody>
      </p:sp>
      <p:grpSp>
        <p:nvGrpSpPr>
          <p:cNvPr id="276" name="Group 275">
            <a:extLst>
              <a:ext uri="{FF2B5EF4-FFF2-40B4-BE49-F238E27FC236}">
                <a16:creationId xmlns:a16="http://schemas.microsoft.com/office/drawing/2014/main" id="{9B21B3A3-F42B-D64D-9585-31AD5E6D2FE8}"/>
              </a:ext>
            </a:extLst>
          </p:cNvPr>
          <p:cNvGrpSpPr/>
          <p:nvPr/>
        </p:nvGrpSpPr>
        <p:grpSpPr>
          <a:xfrm>
            <a:off x="10587932" y="4613543"/>
            <a:ext cx="701703" cy="161068"/>
            <a:chOff x="2309771" y="4029851"/>
            <a:chExt cx="631204" cy="145095"/>
          </a:xfrm>
        </p:grpSpPr>
        <p:cxnSp>
          <p:nvCxnSpPr>
            <p:cNvPr id="277" name="Straight Connector 276">
              <a:extLst>
                <a:ext uri="{FF2B5EF4-FFF2-40B4-BE49-F238E27FC236}">
                  <a16:creationId xmlns:a16="http://schemas.microsoft.com/office/drawing/2014/main" id="{F0F29B34-39AA-724B-8732-DE9C00067B72}"/>
                </a:ext>
              </a:extLst>
            </p:cNvPr>
            <p:cNvCxnSpPr/>
            <p:nvPr/>
          </p:nvCxnSpPr>
          <p:spPr bwMode="ltGray">
            <a:xfrm>
              <a:off x="2309771" y="4029851"/>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a:extLst>
                <a:ext uri="{FF2B5EF4-FFF2-40B4-BE49-F238E27FC236}">
                  <a16:creationId xmlns:a16="http://schemas.microsoft.com/office/drawing/2014/main" id="{3C39FDE6-09B5-F64B-BCC7-CBFD32A7F671}"/>
                </a:ext>
              </a:extLst>
            </p:cNvPr>
            <p:cNvCxnSpPr/>
            <p:nvPr/>
          </p:nvCxnSpPr>
          <p:spPr bwMode="ltGray">
            <a:xfrm>
              <a:off x="2940975" y="4029851"/>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a:extLst>
                <a:ext uri="{FF2B5EF4-FFF2-40B4-BE49-F238E27FC236}">
                  <a16:creationId xmlns:a16="http://schemas.microsoft.com/office/drawing/2014/main" id="{4824987E-C500-DA48-828E-22842B3DC769}"/>
                </a:ext>
              </a:extLst>
            </p:cNvPr>
            <p:cNvCxnSpPr/>
            <p:nvPr/>
          </p:nvCxnSpPr>
          <p:spPr bwMode="ltGray">
            <a:xfrm flipH="1">
              <a:off x="2309771" y="4103822"/>
              <a:ext cx="631204"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a:extLst>
                <a:ext uri="{FF2B5EF4-FFF2-40B4-BE49-F238E27FC236}">
                  <a16:creationId xmlns:a16="http://schemas.microsoft.com/office/drawing/2014/main" id="{EAB1E6A3-7269-2C4D-841F-6DFD097E3564}"/>
                </a:ext>
              </a:extLst>
            </p:cNvPr>
            <p:cNvCxnSpPr/>
            <p:nvPr/>
          </p:nvCxnSpPr>
          <p:spPr bwMode="ltGray">
            <a:xfrm>
              <a:off x="2625373" y="4105020"/>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281" name="Group 280">
            <a:extLst>
              <a:ext uri="{FF2B5EF4-FFF2-40B4-BE49-F238E27FC236}">
                <a16:creationId xmlns:a16="http://schemas.microsoft.com/office/drawing/2014/main" id="{C42A7CE9-D518-7149-BB2F-201CD60DA048}"/>
              </a:ext>
            </a:extLst>
          </p:cNvPr>
          <p:cNvGrpSpPr/>
          <p:nvPr/>
        </p:nvGrpSpPr>
        <p:grpSpPr>
          <a:xfrm>
            <a:off x="9075656" y="3922669"/>
            <a:ext cx="1370493" cy="340339"/>
            <a:chOff x="5281348" y="2972345"/>
            <a:chExt cx="508694" cy="455990"/>
          </a:xfrm>
        </p:grpSpPr>
        <p:cxnSp>
          <p:nvCxnSpPr>
            <p:cNvPr id="282" name="Straight Connector 281">
              <a:extLst>
                <a:ext uri="{FF2B5EF4-FFF2-40B4-BE49-F238E27FC236}">
                  <a16:creationId xmlns:a16="http://schemas.microsoft.com/office/drawing/2014/main" id="{079BB606-BE5A-9646-8428-EBCA0BBA6EDE}"/>
                </a:ext>
              </a:extLst>
            </p:cNvPr>
            <p:cNvCxnSpPr/>
            <p:nvPr/>
          </p:nvCxnSpPr>
          <p:spPr bwMode="ltGray">
            <a:xfrm>
              <a:off x="5281348" y="2972345"/>
              <a:ext cx="0" cy="110047"/>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a:extLst>
                <a:ext uri="{FF2B5EF4-FFF2-40B4-BE49-F238E27FC236}">
                  <a16:creationId xmlns:a16="http://schemas.microsoft.com/office/drawing/2014/main" id="{83FD4D17-A0B1-1F49-956B-1DEF949C94A4}"/>
                </a:ext>
              </a:extLst>
            </p:cNvPr>
            <p:cNvCxnSpPr/>
            <p:nvPr/>
          </p:nvCxnSpPr>
          <p:spPr bwMode="ltGray">
            <a:xfrm>
              <a:off x="5790042" y="3094719"/>
              <a:ext cx="0" cy="33361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a:extLst>
                <a:ext uri="{FF2B5EF4-FFF2-40B4-BE49-F238E27FC236}">
                  <a16:creationId xmlns:a16="http://schemas.microsoft.com/office/drawing/2014/main" id="{A1B20BFC-876B-EA43-AA04-CFD233CEBD69}"/>
                </a:ext>
              </a:extLst>
            </p:cNvPr>
            <p:cNvCxnSpPr/>
            <p:nvPr/>
          </p:nvCxnSpPr>
          <p:spPr bwMode="ltGray">
            <a:xfrm flipH="1">
              <a:off x="5282854" y="3088438"/>
              <a:ext cx="507188"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285" name="Group 284">
            <a:extLst>
              <a:ext uri="{FF2B5EF4-FFF2-40B4-BE49-F238E27FC236}">
                <a16:creationId xmlns:a16="http://schemas.microsoft.com/office/drawing/2014/main" id="{389C30A2-3B5A-C44C-9030-1317A6298745}"/>
              </a:ext>
            </a:extLst>
          </p:cNvPr>
          <p:cNvGrpSpPr/>
          <p:nvPr/>
        </p:nvGrpSpPr>
        <p:grpSpPr>
          <a:xfrm>
            <a:off x="9191788" y="3922666"/>
            <a:ext cx="1953224" cy="340343"/>
            <a:chOff x="5281348" y="3028282"/>
            <a:chExt cx="508694" cy="455995"/>
          </a:xfrm>
        </p:grpSpPr>
        <p:cxnSp>
          <p:nvCxnSpPr>
            <p:cNvPr id="286" name="Straight Connector 285">
              <a:extLst>
                <a:ext uri="{FF2B5EF4-FFF2-40B4-BE49-F238E27FC236}">
                  <a16:creationId xmlns:a16="http://schemas.microsoft.com/office/drawing/2014/main" id="{D709CF72-D9A6-D74B-B45F-1843D62CA1FD}"/>
                </a:ext>
              </a:extLst>
            </p:cNvPr>
            <p:cNvCxnSpPr/>
            <p:nvPr/>
          </p:nvCxnSpPr>
          <p:spPr bwMode="ltGray">
            <a:xfrm>
              <a:off x="5281348" y="3028282"/>
              <a:ext cx="0" cy="5411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C7469830-802C-FF47-81E2-8D447CC4518B}"/>
                </a:ext>
              </a:extLst>
            </p:cNvPr>
            <p:cNvCxnSpPr/>
            <p:nvPr/>
          </p:nvCxnSpPr>
          <p:spPr bwMode="ltGray">
            <a:xfrm>
              <a:off x="5790042" y="3087634"/>
              <a:ext cx="0" cy="396643"/>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a:extLst>
                <a:ext uri="{FF2B5EF4-FFF2-40B4-BE49-F238E27FC236}">
                  <a16:creationId xmlns:a16="http://schemas.microsoft.com/office/drawing/2014/main" id="{1F84413B-4729-D841-AD99-2519DA761E7C}"/>
                </a:ext>
              </a:extLst>
            </p:cNvPr>
            <p:cNvCxnSpPr/>
            <p:nvPr/>
          </p:nvCxnSpPr>
          <p:spPr bwMode="ltGray">
            <a:xfrm flipH="1">
              <a:off x="5282854" y="3088438"/>
              <a:ext cx="507188"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289" name="Group 288">
            <a:extLst>
              <a:ext uri="{FF2B5EF4-FFF2-40B4-BE49-F238E27FC236}">
                <a16:creationId xmlns:a16="http://schemas.microsoft.com/office/drawing/2014/main" id="{7761EC06-7473-3145-9F89-5580E59D9B85}"/>
              </a:ext>
            </a:extLst>
          </p:cNvPr>
          <p:cNvGrpSpPr/>
          <p:nvPr/>
        </p:nvGrpSpPr>
        <p:grpSpPr>
          <a:xfrm>
            <a:off x="10051379" y="3922974"/>
            <a:ext cx="1281548" cy="343223"/>
            <a:chOff x="5281348" y="2863735"/>
            <a:chExt cx="508694" cy="400755"/>
          </a:xfrm>
        </p:grpSpPr>
        <p:cxnSp>
          <p:nvCxnSpPr>
            <p:cNvPr id="290" name="Straight Connector 289">
              <a:extLst>
                <a:ext uri="{FF2B5EF4-FFF2-40B4-BE49-F238E27FC236}">
                  <a16:creationId xmlns:a16="http://schemas.microsoft.com/office/drawing/2014/main" id="{3D035D2C-F11C-9D48-8393-B32992B6B0A4}"/>
                </a:ext>
              </a:extLst>
            </p:cNvPr>
            <p:cNvCxnSpPr/>
            <p:nvPr/>
          </p:nvCxnSpPr>
          <p:spPr bwMode="ltGray">
            <a:xfrm>
              <a:off x="5281348" y="2863735"/>
              <a:ext cx="0" cy="21865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a:extLst>
                <a:ext uri="{FF2B5EF4-FFF2-40B4-BE49-F238E27FC236}">
                  <a16:creationId xmlns:a16="http://schemas.microsoft.com/office/drawing/2014/main" id="{84011A60-9AF6-A244-9D00-566C8D1A4854}"/>
                </a:ext>
              </a:extLst>
            </p:cNvPr>
            <p:cNvCxnSpPr/>
            <p:nvPr/>
          </p:nvCxnSpPr>
          <p:spPr bwMode="ltGray">
            <a:xfrm>
              <a:off x="5790042" y="3087635"/>
              <a:ext cx="0" cy="176855"/>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FAF64F1B-0DDE-1C40-9AE3-C20945749B7E}"/>
                </a:ext>
              </a:extLst>
            </p:cNvPr>
            <p:cNvCxnSpPr/>
            <p:nvPr/>
          </p:nvCxnSpPr>
          <p:spPr bwMode="ltGray">
            <a:xfrm flipH="1">
              <a:off x="5282854" y="3088438"/>
              <a:ext cx="507188"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293" name="Group 292">
            <a:extLst>
              <a:ext uri="{FF2B5EF4-FFF2-40B4-BE49-F238E27FC236}">
                <a16:creationId xmlns:a16="http://schemas.microsoft.com/office/drawing/2014/main" id="{6E0F8001-2AA4-B046-8371-2CAE50BF42B3}"/>
              </a:ext>
            </a:extLst>
          </p:cNvPr>
          <p:cNvGrpSpPr/>
          <p:nvPr/>
        </p:nvGrpSpPr>
        <p:grpSpPr>
          <a:xfrm>
            <a:off x="9984138" y="3922967"/>
            <a:ext cx="657497" cy="340349"/>
            <a:chOff x="5281348" y="2938619"/>
            <a:chExt cx="508694" cy="197298"/>
          </a:xfrm>
        </p:grpSpPr>
        <p:cxnSp>
          <p:nvCxnSpPr>
            <p:cNvPr id="294" name="Straight Connector 293">
              <a:extLst>
                <a:ext uri="{FF2B5EF4-FFF2-40B4-BE49-F238E27FC236}">
                  <a16:creationId xmlns:a16="http://schemas.microsoft.com/office/drawing/2014/main" id="{67AC4653-1CF8-964D-81A0-B40364F7C914}"/>
                </a:ext>
              </a:extLst>
            </p:cNvPr>
            <p:cNvCxnSpPr/>
            <p:nvPr/>
          </p:nvCxnSpPr>
          <p:spPr bwMode="ltGray">
            <a:xfrm>
              <a:off x="5281348" y="2938619"/>
              <a:ext cx="0" cy="143773"/>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a16="http://schemas.microsoft.com/office/drawing/2014/main" id="{573EA48F-A461-1B42-AA5C-35364BDF2417}"/>
                </a:ext>
              </a:extLst>
            </p:cNvPr>
            <p:cNvCxnSpPr/>
            <p:nvPr/>
          </p:nvCxnSpPr>
          <p:spPr bwMode="ltGray">
            <a:xfrm>
              <a:off x="5790042" y="3087635"/>
              <a:ext cx="0" cy="48282"/>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id="{18B43A9A-8CB6-FF40-8044-BCA7C1283F55}"/>
                </a:ext>
              </a:extLst>
            </p:cNvPr>
            <p:cNvCxnSpPr/>
            <p:nvPr/>
          </p:nvCxnSpPr>
          <p:spPr bwMode="ltGray">
            <a:xfrm flipH="1">
              <a:off x="5282854" y="3088438"/>
              <a:ext cx="507188"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297" name="Rounded Rectangle 296">
            <a:extLst>
              <a:ext uri="{FF2B5EF4-FFF2-40B4-BE49-F238E27FC236}">
                <a16:creationId xmlns:a16="http://schemas.microsoft.com/office/drawing/2014/main" id="{C2F8BB94-57D6-1F4F-8BE0-F602850227E9}"/>
              </a:ext>
            </a:extLst>
          </p:cNvPr>
          <p:cNvSpPr/>
          <p:nvPr/>
        </p:nvSpPr>
        <p:spPr bwMode="ltGray">
          <a:xfrm>
            <a:off x="7243289" y="4302403"/>
            <a:ext cx="616753" cy="279635"/>
          </a:xfrm>
          <a:prstGeom prst="roundRect">
            <a:avLst>
              <a:gd name="adj" fmla="val 0"/>
            </a:avLst>
          </a:prstGeom>
          <a:solidFill>
            <a:schemeClr val="bg1"/>
          </a:solidFill>
          <a:ln w="19050">
            <a:solidFill>
              <a:schemeClr val="tx1"/>
            </a:solid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380985">
              <a:defRPr/>
            </a:pPr>
            <a:r>
              <a:rPr lang="en-US" sz="750" dirty="0">
                <a:solidFill>
                  <a:schemeClr val="tx1"/>
                </a:solidFill>
                <a:latin typeface="Gotham Rounded Medium" panose="02000000000000000000" pitchFamily="50" charset="0"/>
                <a:cs typeface="Arial" pitchFamily="34" charset="0"/>
              </a:rPr>
              <a:t>Storage Controller</a:t>
            </a:r>
          </a:p>
        </p:txBody>
      </p:sp>
      <p:sp>
        <p:nvSpPr>
          <p:cNvPr id="298" name="Rounded Rectangle 297">
            <a:extLst>
              <a:ext uri="{FF2B5EF4-FFF2-40B4-BE49-F238E27FC236}">
                <a16:creationId xmlns:a16="http://schemas.microsoft.com/office/drawing/2014/main" id="{953CF4ED-E827-2D4B-9DFC-D4A13D42F6CC}"/>
              </a:ext>
            </a:extLst>
          </p:cNvPr>
          <p:cNvSpPr/>
          <p:nvPr/>
        </p:nvSpPr>
        <p:spPr bwMode="ltGray">
          <a:xfrm>
            <a:off x="7929070" y="4302403"/>
            <a:ext cx="616753" cy="279635"/>
          </a:xfrm>
          <a:prstGeom prst="roundRect">
            <a:avLst>
              <a:gd name="adj" fmla="val 0"/>
            </a:avLst>
          </a:prstGeom>
          <a:solidFill>
            <a:schemeClr val="bg1"/>
          </a:solidFill>
          <a:ln w="19050">
            <a:solidFill>
              <a:schemeClr val="tx1"/>
            </a:solid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380985">
              <a:defRPr/>
            </a:pPr>
            <a:r>
              <a:rPr lang="en-US" sz="750" dirty="0">
                <a:solidFill>
                  <a:schemeClr val="tx1"/>
                </a:solidFill>
                <a:latin typeface="Gotham Rounded Medium" panose="02000000000000000000" pitchFamily="50" charset="0"/>
                <a:cs typeface="Arial" pitchFamily="34" charset="0"/>
              </a:rPr>
              <a:t>Storage Controller</a:t>
            </a:r>
          </a:p>
        </p:txBody>
      </p:sp>
      <p:sp>
        <p:nvSpPr>
          <p:cNvPr id="299" name="Rounded Rectangle 298">
            <a:extLst>
              <a:ext uri="{FF2B5EF4-FFF2-40B4-BE49-F238E27FC236}">
                <a16:creationId xmlns:a16="http://schemas.microsoft.com/office/drawing/2014/main" id="{E6FA1D5C-DACA-BD44-A209-C380AFAA060B}"/>
              </a:ext>
            </a:extLst>
          </p:cNvPr>
          <p:cNvSpPr/>
          <p:nvPr/>
        </p:nvSpPr>
        <p:spPr bwMode="ltGray">
          <a:xfrm>
            <a:off x="7200943" y="4181415"/>
            <a:ext cx="1422695" cy="1045696"/>
          </a:xfrm>
          <a:prstGeom prst="roundRect">
            <a:avLst>
              <a:gd name="adj" fmla="val 0"/>
            </a:avLst>
          </a:prstGeom>
          <a:noFill/>
          <a:ln w="19050" cap="rnd">
            <a:solidFill>
              <a:srgbClr val="454545"/>
            </a:solidFill>
            <a:prstDash val="dash"/>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defTabSz="380985">
              <a:defRPr/>
            </a:pPr>
            <a:endParaRPr lang="en-US" sz="750" dirty="0">
              <a:solidFill>
                <a:srgbClr val="4D4D4E"/>
              </a:solidFill>
              <a:latin typeface="Gotham Rounded Medium" panose="02000000000000000000" pitchFamily="50" charset="0"/>
              <a:cs typeface="Arial" pitchFamily="34" charset="0"/>
            </a:endParaRPr>
          </a:p>
        </p:txBody>
      </p:sp>
      <p:grpSp>
        <p:nvGrpSpPr>
          <p:cNvPr id="300" name="Group 299">
            <a:extLst>
              <a:ext uri="{FF2B5EF4-FFF2-40B4-BE49-F238E27FC236}">
                <a16:creationId xmlns:a16="http://schemas.microsoft.com/office/drawing/2014/main" id="{A41F2E46-08C3-894C-902C-B8968B6398E0}"/>
              </a:ext>
            </a:extLst>
          </p:cNvPr>
          <p:cNvGrpSpPr/>
          <p:nvPr/>
        </p:nvGrpSpPr>
        <p:grpSpPr>
          <a:xfrm>
            <a:off x="7612824" y="4613543"/>
            <a:ext cx="701703" cy="161068"/>
            <a:chOff x="2309771" y="4029851"/>
            <a:chExt cx="631204" cy="145095"/>
          </a:xfrm>
        </p:grpSpPr>
        <p:cxnSp>
          <p:nvCxnSpPr>
            <p:cNvPr id="301" name="Straight Connector 300">
              <a:extLst>
                <a:ext uri="{FF2B5EF4-FFF2-40B4-BE49-F238E27FC236}">
                  <a16:creationId xmlns:a16="http://schemas.microsoft.com/office/drawing/2014/main" id="{01386F56-8854-A646-A696-C6E8F716A0F4}"/>
                </a:ext>
              </a:extLst>
            </p:cNvPr>
            <p:cNvCxnSpPr/>
            <p:nvPr/>
          </p:nvCxnSpPr>
          <p:spPr bwMode="ltGray">
            <a:xfrm>
              <a:off x="2309771" y="4029851"/>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a:extLst>
                <a:ext uri="{FF2B5EF4-FFF2-40B4-BE49-F238E27FC236}">
                  <a16:creationId xmlns:a16="http://schemas.microsoft.com/office/drawing/2014/main" id="{CE6334C2-DB52-C448-89E0-E3D4198DC9EB}"/>
                </a:ext>
              </a:extLst>
            </p:cNvPr>
            <p:cNvCxnSpPr/>
            <p:nvPr/>
          </p:nvCxnSpPr>
          <p:spPr bwMode="ltGray">
            <a:xfrm>
              <a:off x="2940975" y="4029851"/>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a:extLst>
                <a:ext uri="{FF2B5EF4-FFF2-40B4-BE49-F238E27FC236}">
                  <a16:creationId xmlns:a16="http://schemas.microsoft.com/office/drawing/2014/main" id="{6B3D37B2-7E86-B84A-80D4-12AE42E739A6}"/>
                </a:ext>
              </a:extLst>
            </p:cNvPr>
            <p:cNvCxnSpPr/>
            <p:nvPr/>
          </p:nvCxnSpPr>
          <p:spPr bwMode="ltGray">
            <a:xfrm flipH="1">
              <a:off x="2309771" y="4103822"/>
              <a:ext cx="631204"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a:extLst>
                <a:ext uri="{FF2B5EF4-FFF2-40B4-BE49-F238E27FC236}">
                  <a16:creationId xmlns:a16="http://schemas.microsoft.com/office/drawing/2014/main" id="{9958C772-6F12-1841-93AF-04B532098242}"/>
                </a:ext>
              </a:extLst>
            </p:cNvPr>
            <p:cNvCxnSpPr/>
            <p:nvPr/>
          </p:nvCxnSpPr>
          <p:spPr bwMode="ltGray">
            <a:xfrm>
              <a:off x="2625373" y="4105020"/>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a:extLst>
              <a:ext uri="{FF2B5EF4-FFF2-40B4-BE49-F238E27FC236}">
                <a16:creationId xmlns:a16="http://schemas.microsoft.com/office/drawing/2014/main" id="{6C950502-6EDB-AA43-AD29-8DA01FA721DC}"/>
              </a:ext>
            </a:extLst>
          </p:cNvPr>
          <p:cNvGrpSpPr/>
          <p:nvPr/>
        </p:nvGrpSpPr>
        <p:grpSpPr>
          <a:xfrm flipH="1">
            <a:off x="7465387" y="3922665"/>
            <a:ext cx="1281548" cy="340343"/>
            <a:chOff x="5281348" y="3012466"/>
            <a:chExt cx="508694" cy="397393"/>
          </a:xfrm>
        </p:grpSpPr>
        <p:cxnSp>
          <p:nvCxnSpPr>
            <p:cNvPr id="306" name="Straight Connector 305">
              <a:extLst>
                <a:ext uri="{FF2B5EF4-FFF2-40B4-BE49-F238E27FC236}">
                  <a16:creationId xmlns:a16="http://schemas.microsoft.com/office/drawing/2014/main" id="{4F20BEC9-0353-254C-9887-142C0E50535A}"/>
                </a:ext>
              </a:extLst>
            </p:cNvPr>
            <p:cNvCxnSpPr/>
            <p:nvPr/>
          </p:nvCxnSpPr>
          <p:spPr bwMode="ltGray">
            <a:xfrm>
              <a:off x="5281348" y="3012466"/>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a:extLst>
                <a:ext uri="{FF2B5EF4-FFF2-40B4-BE49-F238E27FC236}">
                  <a16:creationId xmlns:a16="http://schemas.microsoft.com/office/drawing/2014/main" id="{F748917C-BAC7-B244-8187-1876AD81225B}"/>
                </a:ext>
              </a:extLst>
            </p:cNvPr>
            <p:cNvCxnSpPr/>
            <p:nvPr/>
          </p:nvCxnSpPr>
          <p:spPr bwMode="ltGray">
            <a:xfrm flipH="1">
              <a:off x="5790042" y="3087636"/>
              <a:ext cx="0" cy="322223"/>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93D90F2F-FC9B-4B41-ACAA-88543C7DE6EC}"/>
                </a:ext>
              </a:extLst>
            </p:cNvPr>
            <p:cNvCxnSpPr/>
            <p:nvPr/>
          </p:nvCxnSpPr>
          <p:spPr bwMode="ltGray">
            <a:xfrm flipH="1">
              <a:off x="5282854" y="3088438"/>
              <a:ext cx="507188"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09" name="Group 308">
            <a:extLst>
              <a:ext uri="{FF2B5EF4-FFF2-40B4-BE49-F238E27FC236}">
                <a16:creationId xmlns:a16="http://schemas.microsoft.com/office/drawing/2014/main" id="{370EF111-5A7E-D647-B7CF-BC8C1B849CE1}"/>
              </a:ext>
            </a:extLst>
          </p:cNvPr>
          <p:cNvGrpSpPr/>
          <p:nvPr/>
        </p:nvGrpSpPr>
        <p:grpSpPr>
          <a:xfrm flipH="1">
            <a:off x="8156678" y="3922681"/>
            <a:ext cx="657497" cy="340329"/>
            <a:chOff x="5281348" y="3012466"/>
            <a:chExt cx="508694" cy="197286"/>
          </a:xfrm>
        </p:grpSpPr>
        <p:cxnSp>
          <p:nvCxnSpPr>
            <p:cNvPr id="310" name="Straight Connector 309">
              <a:extLst>
                <a:ext uri="{FF2B5EF4-FFF2-40B4-BE49-F238E27FC236}">
                  <a16:creationId xmlns:a16="http://schemas.microsoft.com/office/drawing/2014/main" id="{FD03A515-A213-1D40-B0B1-892330951B69}"/>
                </a:ext>
              </a:extLst>
            </p:cNvPr>
            <p:cNvCxnSpPr/>
            <p:nvPr/>
          </p:nvCxnSpPr>
          <p:spPr bwMode="ltGray">
            <a:xfrm>
              <a:off x="5281348" y="3012466"/>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a:extLst>
                <a:ext uri="{FF2B5EF4-FFF2-40B4-BE49-F238E27FC236}">
                  <a16:creationId xmlns:a16="http://schemas.microsoft.com/office/drawing/2014/main" id="{E5C6DC51-5817-004E-940D-86288FF927C5}"/>
                </a:ext>
              </a:extLst>
            </p:cNvPr>
            <p:cNvCxnSpPr/>
            <p:nvPr/>
          </p:nvCxnSpPr>
          <p:spPr bwMode="ltGray">
            <a:xfrm flipH="1">
              <a:off x="5790042" y="3087635"/>
              <a:ext cx="0" cy="122117"/>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a:extLst>
                <a:ext uri="{FF2B5EF4-FFF2-40B4-BE49-F238E27FC236}">
                  <a16:creationId xmlns:a16="http://schemas.microsoft.com/office/drawing/2014/main" id="{9E0986E6-D512-D641-8A20-0648D5E3C33C}"/>
                </a:ext>
              </a:extLst>
            </p:cNvPr>
            <p:cNvCxnSpPr/>
            <p:nvPr/>
          </p:nvCxnSpPr>
          <p:spPr bwMode="ltGray">
            <a:xfrm flipH="1">
              <a:off x="5282854" y="3088438"/>
              <a:ext cx="507188"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13" name="Group 312">
            <a:extLst>
              <a:ext uri="{FF2B5EF4-FFF2-40B4-BE49-F238E27FC236}">
                <a16:creationId xmlns:a16="http://schemas.microsoft.com/office/drawing/2014/main" id="{9340E562-6117-2D4C-B86F-7B161AC5D828}"/>
              </a:ext>
            </a:extLst>
          </p:cNvPr>
          <p:cNvGrpSpPr/>
          <p:nvPr/>
        </p:nvGrpSpPr>
        <p:grpSpPr>
          <a:xfrm flipH="1">
            <a:off x="8352166" y="3922977"/>
            <a:ext cx="1370493" cy="340336"/>
            <a:chOff x="5281348" y="2801685"/>
            <a:chExt cx="508694" cy="455986"/>
          </a:xfrm>
        </p:grpSpPr>
        <p:cxnSp>
          <p:nvCxnSpPr>
            <p:cNvPr id="314" name="Straight Connector 313">
              <a:extLst>
                <a:ext uri="{FF2B5EF4-FFF2-40B4-BE49-F238E27FC236}">
                  <a16:creationId xmlns:a16="http://schemas.microsoft.com/office/drawing/2014/main" id="{74CE7233-11AC-074F-A2F9-B6F170B98484}"/>
                </a:ext>
              </a:extLst>
            </p:cNvPr>
            <p:cNvCxnSpPr/>
            <p:nvPr/>
          </p:nvCxnSpPr>
          <p:spPr bwMode="ltGray">
            <a:xfrm flipH="1">
              <a:off x="5281348" y="2801685"/>
              <a:ext cx="0" cy="280707"/>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a:extLst>
                <a:ext uri="{FF2B5EF4-FFF2-40B4-BE49-F238E27FC236}">
                  <a16:creationId xmlns:a16="http://schemas.microsoft.com/office/drawing/2014/main" id="{52B98B8F-39F5-CE4D-85F6-8B1D6D51D680}"/>
                </a:ext>
              </a:extLst>
            </p:cNvPr>
            <p:cNvCxnSpPr/>
            <p:nvPr/>
          </p:nvCxnSpPr>
          <p:spPr bwMode="ltGray">
            <a:xfrm flipH="1">
              <a:off x="5790042" y="3094719"/>
              <a:ext cx="0" cy="162952"/>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a:extLst>
                <a:ext uri="{FF2B5EF4-FFF2-40B4-BE49-F238E27FC236}">
                  <a16:creationId xmlns:a16="http://schemas.microsoft.com/office/drawing/2014/main" id="{67E89825-6CA0-2945-AB04-6F5D69E0520D}"/>
                </a:ext>
              </a:extLst>
            </p:cNvPr>
            <p:cNvCxnSpPr/>
            <p:nvPr/>
          </p:nvCxnSpPr>
          <p:spPr bwMode="ltGray">
            <a:xfrm flipH="1">
              <a:off x="5282854" y="3095522"/>
              <a:ext cx="507188"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17" name="Group 316">
            <a:extLst>
              <a:ext uri="{FF2B5EF4-FFF2-40B4-BE49-F238E27FC236}">
                <a16:creationId xmlns:a16="http://schemas.microsoft.com/office/drawing/2014/main" id="{015E7B33-59AB-F24D-B1A1-8C215023F0DB}"/>
              </a:ext>
            </a:extLst>
          </p:cNvPr>
          <p:cNvGrpSpPr/>
          <p:nvPr/>
        </p:nvGrpSpPr>
        <p:grpSpPr>
          <a:xfrm flipH="1">
            <a:off x="7653303" y="3922979"/>
            <a:ext cx="1953225" cy="343220"/>
            <a:chOff x="5281348" y="2857624"/>
            <a:chExt cx="508694" cy="459850"/>
          </a:xfrm>
        </p:grpSpPr>
        <p:cxnSp>
          <p:nvCxnSpPr>
            <p:cNvPr id="318" name="Straight Connector 317">
              <a:extLst>
                <a:ext uri="{FF2B5EF4-FFF2-40B4-BE49-F238E27FC236}">
                  <a16:creationId xmlns:a16="http://schemas.microsoft.com/office/drawing/2014/main" id="{BD8D7EDC-FB5C-AC4A-9277-19A9DB7FFF6C}"/>
                </a:ext>
              </a:extLst>
            </p:cNvPr>
            <p:cNvCxnSpPr/>
            <p:nvPr/>
          </p:nvCxnSpPr>
          <p:spPr bwMode="ltGray">
            <a:xfrm flipH="1">
              <a:off x="5281348" y="2857624"/>
              <a:ext cx="0" cy="224764"/>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a:extLst>
                <a:ext uri="{FF2B5EF4-FFF2-40B4-BE49-F238E27FC236}">
                  <a16:creationId xmlns:a16="http://schemas.microsoft.com/office/drawing/2014/main" id="{58C55396-523E-ED4A-A6D3-85B907ADE4DF}"/>
                </a:ext>
              </a:extLst>
            </p:cNvPr>
            <p:cNvCxnSpPr/>
            <p:nvPr/>
          </p:nvCxnSpPr>
          <p:spPr bwMode="ltGray">
            <a:xfrm flipH="1">
              <a:off x="5790042" y="3087634"/>
              <a:ext cx="0" cy="22984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a:extLst>
                <a:ext uri="{FF2B5EF4-FFF2-40B4-BE49-F238E27FC236}">
                  <a16:creationId xmlns:a16="http://schemas.microsoft.com/office/drawing/2014/main" id="{4FF6A910-E520-3B44-9821-319B547DB59A}"/>
                </a:ext>
              </a:extLst>
            </p:cNvPr>
            <p:cNvCxnSpPr/>
            <p:nvPr/>
          </p:nvCxnSpPr>
          <p:spPr bwMode="ltGray">
            <a:xfrm flipH="1">
              <a:off x="5282854" y="3088440"/>
              <a:ext cx="507188"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21" name="Group 320">
            <a:extLst>
              <a:ext uri="{FF2B5EF4-FFF2-40B4-BE49-F238E27FC236}">
                <a16:creationId xmlns:a16="http://schemas.microsoft.com/office/drawing/2014/main" id="{B19E7E80-8022-ED4C-A92E-91DE6C0C3398}"/>
              </a:ext>
            </a:extLst>
          </p:cNvPr>
          <p:cNvGrpSpPr/>
          <p:nvPr/>
        </p:nvGrpSpPr>
        <p:grpSpPr bwMode="ltGray">
          <a:xfrm>
            <a:off x="8265466" y="2208092"/>
            <a:ext cx="736368" cy="1245272"/>
            <a:chOff x="-157359" y="1345900"/>
            <a:chExt cx="737283" cy="1248626"/>
          </a:xfrm>
          <a:solidFill>
            <a:schemeClr val="bg1"/>
          </a:solidFill>
        </p:grpSpPr>
        <p:grpSp>
          <p:nvGrpSpPr>
            <p:cNvPr id="322" name="Group 321">
              <a:extLst>
                <a:ext uri="{FF2B5EF4-FFF2-40B4-BE49-F238E27FC236}">
                  <a16:creationId xmlns:a16="http://schemas.microsoft.com/office/drawing/2014/main" id="{BD8631F7-1A5D-C54B-802A-C2D6E6CBDA16}"/>
                </a:ext>
              </a:extLst>
            </p:cNvPr>
            <p:cNvGrpSpPr/>
            <p:nvPr/>
          </p:nvGrpSpPr>
          <p:grpSpPr bwMode="ltGray">
            <a:xfrm>
              <a:off x="-157359" y="1345900"/>
              <a:ext cx="737283" cy="1248626"/>
              <a:chOff x="6166544" y="3360738"/>
              <a:chExt cx="295275" cy="500063"/>
            </a:xfrm>
            <a:grpFill/>
          </p:grpSpPr>
          <p:sp>
            <p:nvSpPr>
              <p:cNvPr id="324" name="Rounded Rectangle 323">
                <a:extLst>
                  <a:ext uri="{FF2B5EF4-FFF2-40B4-BE49-F238E27FC236}">
                    <a16:creationId xmlns:a16="http://schemas.microsoft.com/office/drawing/2014/main" id="{97D38ACB-AB97-3841-96C1-10ABE9C29CB2}"/>
                  </a:ext>
                </a:extLst>
              </p:cNvPr>
              <p:cNvSpPr/>
              <p:nvPr/>
            </p:nvSpPr>
            <p:spPr bwMode="ltGray">
              <a:xfrm>
                <a:off x="6166544" y="3360738"/>
                <a:ext cx="295275" cy="500063"/>
              </a:xfrm>
              <a:prstGeom prst="rect">
                <a:avLst/>
              </a:prstGeom>
              <a:grpFill/>
              <a:ln w="19050">
                <a:solidFill>
                  <a:schemeClr val="tx2"/>
                </a:solidFill>
                <a:round/>
                <a:headEnd/>
                <a:tailEnd/>
              </a:ln>
            </p:spPr>
            <p:txBody>
              <a:bodyPr vert="horz" wrap="square" lIns="76200" tIns="38100" rIns="76200" bIns="38100" numCol="1" rtlCol="0" anchor="t" anchorCtr="0" compatLnSpc="1">
                <a:prstTxWarp prst="textNoShape">
                  <a:avLst/>
                </a:prstTxWarp>
              </a:bodyPr>
              <a:lstStyle/>
              <a:p>
                <a:pPr algn="ctr" defTabSz="380985">
                  <a:defRPr/>
                </a:pPr>
                <a:endParaRPr lang="en-US" sz="1333" dirty="0">
                  <a:latin typeface="Gotham Rounded Book" pitchFamily="2" charset="0"/>
                </a:endParaRPr>
              </a:p>
            </p:txBody>
          </p:sp>
          <p:grpSp>
            <p:nvGrpSpPr>
              <p:cNvPr id="325" name="Group 324">
                <a:extLst>
                  <a:ext uri="{FF2B5EF4-FFF2-40B4-BE49-F238E27FC236}">
                    <a16:creationId xmlns:a16="http://schemas.microsoft.com/office/drawing/2014/main" id="{43F84B18-43BD-9E45-B5F0-34F21E8B18AE}"/>
                  </a:ext>
                </a:extLst>
              </p:cNvPr>
              <p:cNvGrpSpPr/>
              <p:nvPr/>
            </p:nvGrpSpPr>
            <p:grpSpPr bwMode="ltGray">
              <a:xfrm>
                <a:off x="6191944" y="3386138"/>
                <a:ext cx="242888" cy="428625"/>
                <a:chOff x="6191944" y="3386138"/>
                <a:chExt cx="242888" cy="428625"/>
              </a:xfrm>
              <a:grpFill/>
            </p:grpSpPr>
            <p:sp>
              <p:nvSpPr>
                <p:cNvPr id="326" name="Rectangle 12">
                  <a:extLst>
                    <a:ext uri="{FF2B5EF4-FFF2-40B4-BE49-F238E27FC236}">
                      <a16:creationId xmlns:a16="http://schemas.microsoft.com/office/drawing/2014/main" id="{7002F34C-B186-5748-993A-FA0A89EB1624}"/>
                    </a:ext>
                  </a:extLst>
                </p:cNvPr>
                <p:cNvSpPr>
                  <a:spLocks noChangeArrowheads="1"/>
                </p:cNvSpPr>
                <p:nvPr/>
              </p:nvSpPr>
              <p:spPr bwMode="ltGray">
                <a:xfrm>
                  <a:off x="6191944" y="3386138"/>
                  <a:ext cx="242888" cy="52388"/>
                </a:xfrm>
                <a:prstGeom prst="rect">
                  <a:avLst/>
                </a:prstGeom>
                <a:grpFill/>
                <a:ln w="19050">
                  <a:solidFill>
                    <a:schemeClr val="accent3"/>
                  </a:solidFill>
                  <a:miter lim="800000"/>
                  <a:headEnd/>
                  <a:tailEnd/>
                </a:ln>
              </p:spPr>
              <p:txBody>
                <a:bodyPr vert="horz" wrap="square" lIns="76200" tIns="38100" rIns="76200" bIns="38100" numCol="1" anchor="t" anchorCtr="0" compatLnSpc="1">
                  <a:prstTxWarp prst="textNoShape">
                    <a:avLst/>
                  </a:prstTxWarp>
                </a:bodyPr>
                <a:lstStyle/>
                <a:p>
                  <a:pPr defTabSz="380985">
                    <a:defRPr/>
                  </a:pPr>
                  <a:endParaRPr lang="en-US" sz="1333" dirty="0">
                    <a:latin typeface="Gotham Rounded Book" pitchFamily="2" charset="0"/>
                  </a:endParaRPr>
                </a:p>
              </p:txBody>
            </p:sp>
            <p:sp>
              <p:nvSpPr>
                <p:cNvPr id="327" name="Rectangle 13">
                  <a:extLst>
                    <a:ext uri="{FF2B5EF4-FFF2-40B4-BE49-F238E27FC236}">
                      <a16:creationId xmlns:a16="http://schemas.microsoft.com/office/drawing/2014/main" id="{4CEFC42A-CFB3-0742-8ACC-57B9F6EFD8CC}"/>
                    </a:ext>
                  </a:extLst>
                </p:cNvPr>
                <p:cNvSpPr>
                  <a:spLocks noChangeArrowheads="1"/>
                </p:cNvSpPr>
                <p:nvPr/>
              </p:nvSpPr>
              <p:spPr bwMode="ltGray">
                <a:xfrm>
                  <a:off x="6191944" y="3449638"/>
                  <a:ext cx="242888" cy="50800"/>
                </a:xfrm>
                <a:prstGeom prst="rect">
                  <a:avLst/>
                </a:prstGeom>
                <a:grpFill/>
                <a:ln w="19050">
                  <a:solidFill>
                    <a:schemeClr val="accent3"/>
                  </a:solidFill>
                  <a:miter lim="800000"/>
                  <a:headEnd/>
                  <a:tailEnd/>
                </a:ln>
              </p:spPr>
              <p:txBody>
                <a:bodyPr vert="horz" wrap="square" lIns="76200" tIns="38100" rIns="76200" bIns="38100" numCol="1" anchor="t" anchorCtr="0" compatLnSpc="1">
                  <a:prstTxWarp prst="textNoShape">
                    <a:avLst/>
                  </a:prstTxWarp>
                </a:bodyPr>
                <a:lstStyle/>
                <a:p>
                  <a:pPr defTabSz="380985">
                    <a:defRPr/>
                  </a:pPr>
                  <a:endParaRPr lang="en-US" sz="1333" dirty="0">
                    <a:latin typeface="Gotham Rounded Book" pitchFamily="2" charset="0"/>
                  </a:endParaRPr>
                </a:p>
              </p:txBody>
            </p:sp>
            <p:sp>
              <p:nvSpPr>
                <p:cNvPr id="328" name="Rectangle 16">
                  <a:extLst>
                    <a:ext uri="{FF2B5EF4-FFF2-40B4-BE49-F238E27FC236}">
                      <a16:creationId xmlns:a16="http://schemas.microsoft.com/office/drawing/2014/main" id="{33766220-C048-BA4E-9328-D614A83AF966}"/>
                    </a:ext>
                  </a:extLst>
                </p:cNvPr>
                <p:cNvSpPr>
                  <a:spLocks noChangeArrowheads="1"/>
                </p:cNvSpPr>
                <p:nvPr/>
              </p:nvSpPr>
              <p:spPr bwMode="ltGray">
                <a:xfrm>
                  <a:off x="6191944" y="3638550"/>
                  <a:ext cx="242888" cy="50800"/>
                </a:xfrm>
                <a:prstGeom prst="rect">
                  <a:avLst/>
                </a:prstGeom>
                <a:grpFill/>
                <a:ln w="19050">
                  <a:solidFill>
                    <a:schemeClr val="tx2"/>
                  </a:solidFill>
                  <a:miter lim="800000"/>
                  <a:headEnd/>
                  <a:tailEnd/>
                </a:ln>
              </p:spPr>
              <p:txBody>
                <a:bodyPr vert="horz" wrap="square" lIns="76200" tIns="38100" rIns="76200" bIns="38100" numCol="1" anchor="t" anchorCtr="0" compatLnSpc="1">
                  <a:prstTxWarp prst="textNoShape">
                    <a:avLst/>
                  </a:prstTxWarp>
                </a:bodyPr>
                <a:lstStyle/>
                <a:p>
                  <a:pPr defTabSz="380985">
                    <a:defRPr/>
                  </a:pPr>
                  <a:endParaRPr lang="en-US" sz="1333" dirty="0">
                    <a:latin typeface="Gotham Rounded Book" pitchFamily="2" charset="0"/>
                  </a:endParaRPr>
                </a:p>
              </p:txBody>
            </p:sp>
            <p:sp>
              <p:nvSpPr>
                <p:cNvPr id="329" name="Rectangle 17">
                  <a:extLst>
                    <a:ext uri="{FF2B5EF4-FFF2-40B4-BE49-F238E27FC236}">
                      <a16:creationId xmlns:a16="http://schemas.microsoft.com/office/drawing/2014/main" id="{4E4382E8-7A13-4F47-AD08-07586EE79276}"/>
                    </a:ext>
                  </a:extLst>
                </p:cNvPr>
                <p:cNvSpPr>
                  <a:spLocks noChangeArrowheads="1"/>
                </p:cNvSpPr>
                <p:nvPr/>
              </p:nvSpPr>
              <p:spPr bwMode="ltGray">
                <a:xfrm>
                  <a:off x="6191944" y="3702050"/>
                  <a:ext cx="242888" cy="50800"/>
                </a:xfrm>
                <a:prstGeom prst="rect">
                  <a:avLst/>
                </a:prstGeom>
                <a:grpFill/>
                <a:ln w="19050">
                  <a:solidFill>
                    <a:schemeClr val="accent3"/>
                  </a:solidFill>
                  <a:miter lim="800000"/>
                  <a:headEnd/>
                  <a:tailEnd/>
                </a:ln>
              </p:spPr>
              <p:txBody>
                <a:bodyPr vert="horz" wrap="square" lIns="76200" tIns="38100" rIns="76200" bIns="38100" numCol="1" anchor="t" anchorCtr="0" compatLnSpc="1">
                  <a:prstTxWarp prst="textNoShape">
                    <a:avLst/>
                  </a:prstTxWarp>
                </a:bodyPr>
                <a:lstStyle/>
                <a:p>
                  <a:pPr defTabSz="380985">
                    <a:defRPr/>
                  </a:pPr>
                  <a:endParaRPr lang="en-US" sz="1333" dirty="0">
                    <a:latin typeface="Gotham Rounded Book" pitchFamily="2" charset="0"/>
                  </a:endParaRPr>
                </a:p>
              </p:txBody>
            </p:sp>
            <p:sp>
              <p:nvSpPr>
                <p:cNvPr id="330" name="Rectangle 18">
                  <a:extLst>
                    <a:ext uri="{FF2B5EF4-FFF2-40B4-BE49-F238E27FC236}">
                      <a16:creationId xmlns:a16="http://schemas.microsoft.com/office/drawing/2014/main" id="{BA0A6AEA-3FB2-8948-8B64-DC283AFC1B70}"/>
                    </a:ext>
                  </a:extLst>
                </p:cNvPr>
                <p:cNvSpPr>
                  <a:spLocks noChangeArrowheads="1"/>
                </p:cNvSpPr>
                <p:nvPr/>
              </p:nvSpPr>
              <p:spPr bwMode="ltGray">
                <a:xfrm>
                  <a:off x="6191944" y="3763963"/>
                  <a:ext cx="242888" cy="50800"/>
                </a:xfrm>
                <a:prstGeom prst="rect">
                  <a:avLst/>
                </a:prstGeom>
                <a:grpFill/>
                <a:ln w="19050">
                  <a:solidFill>
                    <a:schemeClr val="accent3"/>
                  </a:solidFill>
                  <a:miter lim="800000"/>
                  <a:headEnd/>
                  <a:tailEnd/>
                </a:ln>
              </p:spPr>
              <p:txBody>
                <a:bodyPr vert="horz" wrap="square" lIns="76200" tIns="38100" rIns="76200" bIns="38100" numCol="1" anchor="t" anchorCtr="0" compatLnSpc="1">
                  <a:prstTxWarp prst="textNoShape">
                    <a:avLst/>
                  </a:prstTxWarp>
                </a:bodyPr>
                <a:lstStyle/>
                <a:p>
                  <a:pPr defTabSz="380985">
                    <a:defRPr/>
                  </a:pPr>
                  <a:endParaRPr lang="en-US" sz="1333" dirty="0">
                    <a:latin typeface="Gotham Rounded Book" pitchFamily="2" charset="0"/>
                  </a:endParaRPr>
                </a:p>
              </p:txBody>
            </p:sp>
          </p:grpSp>
        </p:grpSp>
        <p:sp>
          <p:nvSpPr>
            <p:cNvPr id="323" name="TextBox 322">
              <a:extLst>
                <a:ext uri="{FF2B5EF4-FFF2-40B4-BE49-F238E27FC236}">
                  <a16:creationId xmlns:a16="http://schemas.microsoft.com/office/drawing/2014/main" id="{966F8A41-A86A-BA48-A213-5F8E024C93F3}"/>
                </a:ext>
              </a:extLst>
            </p:cNvPr>
            <p:cNvSpPr txBox="1"/>
            <p:nvPr/>
          </p:nvSpPr>
          <p:spPr bwMode="ltGray">
            <a:xfrm>
              <a:off x="-106261" y="1721653"/>
              <a:ext cx="631085" cy="426775"/>
            </a:xfrm>
            <a:prstGeom prst="rect">
              <a:avLst/>
            </a:prstGeom>
            <a:grpFill/>
            <a:ln w="19050">
              <a:solidFill>
                <a:schemeClr val="tx2"/>
              </a:solidFill>
            </a:ln>
          </p:spPr>
          <p:txBody>
            <a:bodyPr wrap="none" rtlCol="0">
              <a:spAutoFit/>
            </a:bodyPr>
            <a:lstStyle/>
            <a:p>
              <a:pPr algn="ctr" defTabSz="380985">
                <a:defRPr/>
              </a:pPr>
              <a:r>
                <a:rPr lang="en-US" sz="1083" dirty="0">
                  <a:latin typeface="Gotham Rounded Book" pitchFamily="2" charset="0"/>
                  <a:cs typeface="Arial" pitchFamily="34" charset="0"/>
                </a:rPr>
                <a:t>App</a:t>
              </a:r>
            </a:p>
            <a:p>
              <a:pPr algn="ctr" defTabSz="380985">
                <a:defRPr/>
              </a:pPr>
              <a:r>
                <a:rPr lang="en-US" sz="1083" dirty="0">
                  <a:latin typeface="Gotham Rounded Book" pitchFamily="2" charset="0"/>
                  <a:cs typeface="Arial" pitchFamily="34" charset="0"/>
                </a:rPr>
                <a:t>Server</a:t>
              </a:r>
            </a:p>
          </p:txBody>
        </p:sp>
      </p:grpSp>
      <p:grpSp>
        <p:nvGrpSpPr>
          <p:cNvPr id="331" name="Group 330">
            <a:extLst>
              <a:ext uri="{FF2B5EF4-FFF2-40B4-BE49-F238E27FC236}">
                <a16:creationId xmlns:a16="http://schemas.microsoft.com/office/drawing/2014/main" id="{A112F8D0-1558-7D42-95D2-C10806C9F5F0}"/>
              </a:ext>
            </a:extLst>
          </p:cNvPr>
          <p:cNvGrpSpPr/>
          <p:nvPr/>
        </p:nvGrpSpPr>
        <p:grpSpPr bwMode="ltGray">
          <a:xfrm>
            <a:off x="10093849" y="2208092"/>
            <a:ext cx="742512" cy="1245272"/>
            <a:chOff x="650843" y="1345900"/>
            <a:chExt cx="743434" cy="1248626"/>
          </a:xfrm>
          <a:solidFill>
            <a:schemeClr val="bg1"/>
          </a:solidFill>
        </p:grpSpPr>
        <p:grpSp>
          <p:nvGrpSpPr>
            <p:cNvPr id="332" name="Group 331">
              <a:extLst>
                <a:ext uri="{FF2B5EF4-FFF2-40B4-BE49-F238E27FC236}">
                  <a16:creationId xmlns:a16="http://schemas.microsoft.com/office/drawing/2014/main" id="{1A665217-5D80-D94C-8528-6B59C8761FD3}"/>
                </a:ext>
              </a:extLst>
            </p:cNvPr>
            <p:cNvGrpSpPr/>
            <p:nvPr/>
          </p:nvGrpSpPr>
          <p:grpSpPr bwMode="ltGray">
            <a:xfrm>
              <a:off x="655906" y="1345900"/>
              <a:ext cx="737283" cy="1248626"/>
              <a:chOff x="6492250" y="3360738"/>
              <a:chExt cx="295275" cy="500063"/>
            </a:xfrm>
            <a:grpFill/>
          </p:grpSpPr>
          <p:sp>
            <p:nvSpPr>
              <p:cNvPr id="334" name="Rounded Rectangle 333">
                <a:extLst>
                  <a:ext uri="{FF2B5EF4-FFF2-40B4-BE49-F238E27FC236}">
                    <a16:creationId xmlns:a16="http://schemas.microsoft.com/office/drawing/2014/main" id="{48B3E978-3FD5-2044-8151-1A0FB3D52E06}"/>
                  </a:ext>
                </a:extLst>
              </p:cNvPr>
              <p:cNvSpPr/>
              <p:nvPr/>
            </p:nvSpPr>
            <p:spPr bwMode="ltGray">
              <a:xfrm>
                <a:off x="6492250" y="3360738"/>
                <a:ext cx="295275" cy="500063"/>
              </a:xfrm>
              <a:prstGeom prst="rect">
                <a:avLst/>
              </a:prstGeom>
              <a:grpFill/>
              <a:ln w="19050">
                <a:solidFill>
                  <a:schemeClr val="tx2"/>
                </a:solidFill>
                <a:round/>
                <a:headEnd/>
                <a:tailEnd/>
              </a:ln>
            </p:spPr>
            <p:txBody>
              <a:bodyPr vert="horz" wrap="square" lIns="76200" tIns="38100" rIns="76200" bIns="38100" numCol="1" rtlCol="0" anchor="t" anchorCtr="0" compatLnSpc="1">
                <a:prstTxWarp prst="textNoShape">
                  <a:avLst/>
                </a:prstTxWarp>
              </a:bodyPr>
              <a:lstStyle/>
              <a:p>
                <a:pPr algn="ctr" defTabSz="380985">
                  <a:defRPr/>
                </a:pPr>
                <a:endParaRPr lang="en-US" sz="1333" dirty="0">
                  <a:latin typeface="Gotham Rounded Book" pitchFamily="2" charset="0"/>
                </a:endParaRPr>
              </a:p>
            </p:txBody>
          </p:sp>
          <p:grpSp>
            <p:nvGrpSpPr>
              <p:cNvPr id="335" name="Group 334">
                <a:extLst>
                  <a:ext uri="{FF2B5EF4-FFF2-40B4-BE49-F238E27FC236}">
                    <a16:creationId xmlns:a16="http://schemas.microsoft.com/office/drawing/2014/main" id="{41E28757-7AD2-984D-86E8-44A74C5F27BE}"/>
                  </a:ext>
                </a:extLst>
              </p:cNvPr>
              <p:cNvGrpSpPr/>
              <p:nvPr/>
            </p:nvGrpSpPr>
            <p:grpSpPr bwMode="ltGray">
              <a:xfrm>
                <a:off x="6517650" y="3386138"/>
                <a:ext cx="242889" cy="428625"/>
                <a:chOff x="6517650" y="3386138"/>
                <a:chExt cx="242889" cy="428625"/>
              </a:xfrm>
              <a:grpFill/>
            </p:grpSpPr>
            <p:sp>
              <p:nvSpPr>
                <p:cNvPr id="336" name="Rectangle 12">
                  <a:extLst>
                    <a:ext uri="{FF2B5EF4-FFF2-40B4-BE49-F238E27FC236}">
                      <a16:creationId xmlns:a16="http://schemas.microsoft.com/office/drawing/2014/main" id="{3C8D884F-AE5D-5346-8CEE-D46423842D62}"/>
                    </a:ext>
                  </a:extLst>
                </p:cNvPr>
                <p:cNvSpPr>
                  <a:spLocks noChangeArrowheads="1"/>
                </p:cNvSpPr>
                <p:nvPr/>
              </p:nvSpPr>
              <p:spPr bwMode="ltGray">
                <a:xfrm>
                  <a:off x="6517651" y="3386138"/>
                  <a:ext cx="242888" cy="52388"/>
                </a:xfrm>
                <a:prstGeom prst="rect">
                  <a:avLst/>
                </a:prstGeom>
                <a:grpFill/>
                <a:ln w="19050">
                  <a:solidFill>
                    <a:schemeClr val="accent3"/>
                  </a:solidFill>
                  <a:miter lim="800000"/>
                  <a:headEnd/>
                  <a:tailEnd/>
                </a:ln>
              </p:spPr>
              <p:txBody>
                <a:bodyPr vert="horz" wrap="square" lIns="76200" tIns="38100" rIns="76200" bIns="38100" numCol="1" anchor="t" anchorCtr="0" compatLnSpc="1">
                  <a:prstTxWarp prst="textNoShape">
                    <a:avLst/>
                  </a:prstTxWarp>
                </a:bodyPr>
                <a:lstStyle/>
                <a:p>
                  <a:pPr defTabSz="380985">
                    <a:defRPr/>
                  </a:pPr>
                  <a:endParaRPr lang="en-US" sz="1333" dirty="0">
                    <a:latin typeface="Gotham Rounded Book" pitchFamily="2" charset="0"/>
                  </a:endParaRPr>
                </a:p>
              </p:txBody>
            </p:sp>
            <p:sp>
              <p:nvSpPr>
                <p:cNvPr id="337" name="Rectangle 13">
                  <a:extLst>
                    <a:ext uri="{FF2B5EF4-FFF2-40B4-BE49-F238E27FC236}">
                      <a16:creationId xmlns:a16="http://schemas.microsoft.com/office/drawing/2014/main" id="{F0790E0D-F22A-CB43-9DF2-F3ADA3796B64}"/>
                    </a:ext>
                  </a:extLst>
                </p:cNvPr>
                <p:cNvSpPr>
                  <a:spLocks noChangeArrowheads="1"/>
                </p:cNvSpPr>
                <p:nvPr/>
              </p:nvSpPr>
              <p:spPr bwMode="ltGray">
                <a:xfrm>
                  <a:off x="6517650" y="3449638"/>
                  <a:ext cx="242888" cy="50800"/>
                </a:xfrm>
                <a:prstGeom prst="rect">
                  <a:avLst/>
                </a:prstGeom>
                <a:grpFill/>
                <a:ln w="19050">
                  <a:solidFill>
                    <a:schemeClr val="accent3"/>
                  </a:solidFill>
                  <a:miter lim="800000"/>
                  <a:headEnd/>
                  <a:tailEnd/>
                </a:ln>
              </p:spPr>
              <p:txBody>
                <a:bodyPr vert="horz" wrap="square" lIns="76200" tIns="38100" rIns="76200" bIns="38100" numCol="1" anchor="t" anchorCtr="0" compatLnSpc="1">
                  <a:prstTxWarp prst="textNoShape">
                    <a:avLst/>
                  </a:prstTxWarp>
                </a:bodyPr>
                <a:lstStyle/>
                <a:p>
                  <a:pPr defTabSz="380985">
                    <a:defRPr/>
                  </a:pPr>
                  <a:endParaRPr lang="en-US" sz="1333" dirty="0">
                    <a:latin typeface="Gotham Rounded Book" pitchFamily="2" charset="0"/>
                  </a:endParaRPr>
                </a:p>
              </p:txBody>
            </p:sp>
            <p:sp>
              <p:nvSpPr>
                <p:cNvPr id="338" name="Rectangle 16">
                  <a:extLst>
                    <a:ext uri="{FF2B5EF4-FFF2-40B4-BE49-F238E27FC236}">
                      <a16:creationId xmlns:a16="http://schemas.microsoft.com/office/drawing/2014/main" id="{FDE5C668-A5EA-5A4C-81C1-1630DF001148}"/>
                    </a:ext>
                  </a:extLst>
                </p:cNvPr>
                <p:cNvSpPr>
                  <a:spLocks noChangeArrowheads="1"/>
                </p:cNvSpPr>
                <p:nvPr/>
              </p:nvSpPr>
              <p:spPr bwMode="ltGray">
                <a:xfrm>
                  <a:off x="6517650" y="3638550"/>
                  <a:ext cx="242888" cy="50800"/>
                </a:xfrm>
                <a:prstGeom prst="rect">
                  <a:avLst/>
                </a:prstGeom>
                <a:grpFill/>
                <a:ln w="19050">
                  <a:solidFill>
                    <a:schemeClr val="tx2"/>
                  </a:solidFill>
                  <a:miter lim="800000"/>
                  <a:headEnd/>
                  <a:tailEnd/>
                </a:ln>
              </p:spPr>
              <p:txBody>
                <a:bodyPr vert="horz" wrap="square" lIns="76200" tIns="38100" rIns="76200" bIns="38100" numCol="1" anchor="t" anchorCtr="0" compatLnSpc="1">
                  <a:prstTxWarp prst="textNoShape">
                    <a:avLst/>
                  </a:prstTxWarp>
                </a:bodyPr>
                <a:lstStyle/>
                <a:p>
                  <a:pPr defTabSz="380985">
                    <a:defRPr/>
                  </a:pPr>
                  <a:endParaRPr lang="en-US" sz="1333" dirty="0">
                    <a:latin typeface="Gotham Rounded Book" pitchFamily="2" charset="0"/>
                  </a:endParaRPr>
                </a:p>
              </p:txBody>
            </p:sp>
            <p:sp>
              <p:nvSpPr>
                <p:cNvPr id="339" name="Rectangle 17">
                  <a:extLst>
                    <a:ext uri="{FF2B5EF4-FFF2-40B4-BE49-F238E27FC236}">
                      <a16:creationId xmlns:a16="http://schemas.microsoft.com/office/drawing/2014/main" id="{C2EA89B8-C8B5-874A-BB3B-D3A653F2994A}"/>
                    </a:ext>
                  </a:extLst>
                </p:cNvPr>
                <p:cNvSpPr>
                  <a:spLocks noChangeArrowheads="1"/>
                </p:cNvSpPr>
                <p:nvPr/>
              </p:nvSpPr>
              <p:spPr bwMode="ltGray">
                <a:xfrm>
                  <a:off x="6517650" y="3702050"/>
                  <a:ext cx="242888" cy="50800"/>
                </a:xfrm>
                <a:prstGeom prst="rect">
                  <a:avLst/>
                </a:prstGeom>
                <a:grpFill/>
                <a:ln w="19050">
                  <a:solidFill>
                    <a:schemeClr val="accent3"/>
                  </a:solidFill>
                  <a:miter lim="800000"/>
                  <a:headEnd/>
                  <a:tailEnd/>
                </a:ln>
              </p:spPr>
              <p:txBody>
                <a:bodyPr vert="horz" wrap="square" lIns="76200" tIns="38100" rIns="76200" bIns="38100" numCol="1" anchor="t" anchorCtr="0" compatLnSpc="1">
                  <a:prstTxWarp prst="textNoShape">
                    <a:avLst/>
                  </a:prstTxWarp>
                </a:bodyPr>
                <a:lstStyle/>
                <a:p>
                  <a:pPr defTabSz="380985">
                    <a:defRPr/>
                  </a:pPr>
                  <a:endParaRPr lang="en-US" sz="1333" dirty="0">
                    <a:latin typeface="Gotham Rounded Book" pitchFamily="2" charset="0"/>
                  </a:endParaRPr>
                </a:p>
              </p:txBody>
            </p:sp>
            <p:sp>
              <p:nvSpPr>
                <p:cNvPr id="340" name="Rectangle 18">
                  <a:extLst>
                    <a:ext uri="{FF2B5EF4-FFF2-40B4-BE49-F238E27FC236}">
                      <a16:creationId xmlns:a16="http://schemas.microsoft.com/office/drawing/2014/main" id="{316C29A5-DB1E-7147-8C09-983A7201973E}"/>
                    </a:ext>
                  </a:extLst>
                </p:cNvPr>
                <p:cNvSpPr>
                  <a:spLocks noChangeArrowheads="1"/>
                </p:cNvSpPr>
                <p:nvPr/>
              </p:nvSpPr>
              <p:spPr bwMode="ltGray">
                <a:xfrm>
                  <a:off x="6517650" y="3763963"/>
                  <a:ext cx="242888" cy="50800"/>
                </a:xfrm>
                <a:prstGeom prst="rect">
                  <a:avLst/>
                </a:prstGeom>
                <a:grpFill/>
                <a:ln w="19050">
                  <a:solidFill>
                    <a:schemeClr val="accent3"/>
                  </a:solidFill>
                  <a:miter lim="800000"/>
                  <a:headEnd/>
                  <a:tailEnd/>
                </a:ln>
              </p:spPr>
              <p:txBody>
                <a:bodyPr vert="horz" wrap="square" lIns="76200" tIns="38100" rIns="76200" bIns="38100" numCol="1" anchor="t" anchorCtr="0" compatLnSpc="1">
                  <a:prstTxWarp prst="textNoShape">
                    <a:avLst/>
                  </a:prstTxWarp>
                </a:bodyPr>
                <a:lstStyle/>
                <a:p>
                  <a:pPr defTabSz="380985">
                    <a:defRPr/>
                  </a:pPr>
                  <a:endParaRPr lang="en-US" sz="1333" dirty="0">
                    <a:latin typeface="Gotham Rounded Book" pitchFamily="2" charset="0"/>
                  </a:endParaRPr>
                </a:p>
              </p:txBody>
            </p:sp>
          </p:grpSp>
        </p:grpSp>
        <p:sp>
          <p:nvSpPr>
            <p:cNvPr id="333" name="TextBox 332">
              <a:extLst>
                <a:ext uri="{FF2B5EF4-FFF2-40B4-BE49-F238E27FC236}">
                  <a16:creationId xmlns:a16="http://schemas.microsoft.com/office/drawing/2014/main" id="{D4088891-A2C7-5348-9DCC-9790D0995BB4}"/>
                </a:ext>
              </a:extLst>
            </p:cNvPr>
            <p:cNvSpPr txBox="1"/>
            <p:nvPr/>
          </p:nvSpPr>
          <p:spPr bwMode="ltGray">
            <a:xfrm>
              <a:off x="650843" y="1721653"/>
              <a:ext cx="743434" cy="426775"/>
            </a:xfrm>
            <a:prstGeom prst="rect">
              <a:avLst/>
            </a:prstGeom>
            <a:grpFill/>
            <a:ln w="19050">
              <a:solidFill>
                <a:schemeClr val="tx2"/>
              </a:solidFill>
            </a:ln>
          </p:spPr>
          <p:txBody>
            <a:bodyPr wrap="none" rtlCol="0">
              <a:spAutoFit/>
            </a:bodyPr>
            <a:lstStyle/>
            <a:p>
              <a:pPr algn="ctr" defTabSz="380985">
                <a:defRPr/>
              </a:pPr>
              <a:r>
                <a:rPr lang="en-US" sz="1083" dirty="0">
                  <a:latin typeface="Gotham Rounded Book" pitchFamily="2" charset="0"/>
                  <a:cs typeface="Arial" pitchFamily="34" charset="0"/>
                </a:rPr>
                <a:t>Backup </a:t>
              </a:r>
            </a:p>
            <a:p>
              <a:pPr algn="ctr" defTabSz="380985">
                <a:defRPr/>
              </a:pPr>
              <a:r>
                <a:rPr lang="en-US" sz="1083" dirty="0">
                  <a:latin typeface="Gotham Rounded Book" pitchFamily="2" charset="0"/>
                  <a:cs typeface="Arial" pitchFamily="34" charset="0"/>
                </a:rPr>
                <a:t>Server</a:t>
              </a:r>
            </a:p>
          </p:txBody>
        </p:sp>
      </p:grpSp>
      <p:sp>
        <p:nvSpPr>
          <p:cNvPr id="341" name="Rounded Rectangle 340">
            <a:extLst>
              <a:ext uri="{FF2B5EF4-FFF2-40B4-BE49-F238E27FC236}">
                <a16:creationId xmlns:a16="http://schemas.microsoft.com/office/drawing/2014/main" id="{C67E7008-8A20-A64C-B31F-4070B65A4C4A}"/>
              </a:ext>
            </a:extLst>
          </p:cNvPr>
          <p:cNvSpPr/>
          <p:nvPr/>
        </p:nvSpPr>
        <p:spPr bwMode="ltGray">
          <a:xfrm>
            <a:off x="9535012" y="3662971"/>
            <a:ext cx="1447478" cy="214208"/>
          </a:xfrm>
          <a:prstGeom prst="roundRect">
            <a:avLst/>
          </a:prstGeom>
          <a:solidFill>
            <a:schemeClr val="bg1"/>
          </a:solidFill>
          <a:ln w="19050">
            <a:solidFill>
              <a:schemeClr val="tx1"/>
            </a:solid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380985">
              <a:defRPr/>
            </a:pPr>
            <a:endParaRPr lang="en-US" sz="1083" dirty="0">
              <a:solidFill>
                <a:prstClr val="white">
                  <a:lumMod val="95000"/>
                </a:prstClr>
              </a:solidFill>
              <a:latin typeface="Gotham Rounded Medium" panose="02000000000000000000" pitchFamily="50" charset="0"/>
              <a:cs typeface="Arial" pitchFamily="34" charset="0"/>
            </a:endParaRPr>
          </a:p>
        </p:txBody>
      </p:sp>
      <p:sp>
        <p:nvSpPr>
          <p:cNvPr id="342" name="Rounded Rectangle 341">
            <a:extLst>
              <a:ext uri="{FF2B5EF4-FFF2-40B4-BE49-F238E27FC236}">
                <a16:creationId xmlns:a16="http://schemas.microsoft.com/office/drawing/2014/main" id="{45531356-533B-0E48-ACE3-4D0F03BDD05A}"/>
              </a:ext>
            </a:extLst>
          </p:cNvPr>
          <p:cNvSpPr/>
          <p:nvPr/>
        </p:nvSpPr>
        <p:spPr bwMode="ltGray">
          <a:xfrm>
            <a:off x="7779348" y="3662971"/>
            <a:ext cx="1447478" cy="214208"/>
          </a:xfrm>
          <a:prstGeom prst="roundRect">
            <a:avLst/>
          </a:prstGeom>
          <a:solidFill>
            <a:schemeClr val="bg1"/>
          </a:solidFill>
          <a:ln w="19050">
            <a:solidFill>
              <a:schemeClr val="tx1"/>
            </a:solid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380985">
              <a:defRPr/>
            </a:pPr>
            <a:endParaRPr lang="en-US" sz="1083" dirty="0">
              <a:solidFill>
                <a:prstClr val="white">
                  <a:lumMod val="95000"/>
                </a:prstClr>
              </a:solidFill>
              <a:latin typeface="Gotham Rounded Medium" panose="02000000000000000000" pitchFamily="50" charset="0"/>
              <a:cs typeface="Arial" pitchFamily="34" charset="0"/>
            </a:endParaRPr>
          </a:p>
        </p:txBody>
      </p:sp>
      <p:grpSp>
        <p:nvGrpSpPr>
          <p:cNvPr id="343" name="Group 342">
            <a:extLst>
              <a:ext uri="{FF2B5EF4-FFF2-40B4-BE49-F238E27FC236}">
                <a16:creationId xmlns:a16="http://schemas.microsoft.com/office/drawing/2014/main" id="{3B1AE5CA-8673-734D-91E1-3038273DAF79}"/>
              </a:ext>
            </a:extLst>
          </p:cNvPr>
          <p:cNvGrpSpPr/>
          <p:nvPr/>
        </p:nvGrpSpPr>
        <p:grpSpPr>
          <a:xfrm>
            <a:off x="8566626" y="3480505"/>
            <a:ext cx="1429494" cy="145973"/>
            <a:chOff x="5281348" y="3012466"/>
            <a:chExt cx="513457" cy="235442"/>
          </a:xfrm>
        </p:grpSpPr>
        <p:cxnSp>
          <p:nvCxnSpPr>
            <p:cNvPr id="344" name="Straight Connector 343">
              <a:extLst>
                <a:ext uri="{FF2B5EF4-FFF2-40B4-BE49-F238E27FC236}">
                  <a16:creationId xmlns:a16="http://schemas.microsoft.com/office/drawing/2014/main" id="{96DB3C60-9DBD-CE42-A211-6987B0282C3F}"/>
                </a:ext>
              </a:extLst>
            </p:cNvPr>
            <p:cNvCxnSpPr/>
            <p:nvPr/>
          </p:nvCxnSpPr>
          <p:spPr bwMode="ltGray">
            <a:xfrm>
              <a:off x="5281348" y="3012466"/>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a:extLst>
                <a:ext uri="{FF2B5EF4-FFF2-40B4-BE49-F238E27FC236}">
                  <a16:creationId xmlns:a16="http://schemas.microsoft.com/office/drawing/2014/main" id="{4C44579B-C074-F24F-9BFA-D250E421EBF7}"/>
                </a:ext>
              </a:extLst>
            </p:cNvPr>
            <p:cNvCxnSpPr/>
            <p:nvPr/>
          </p:nvCxnSpPr>
          <p:spPr bwMode="ltGray">
            <a:xfrm>
              <a:off x="5794805" y="3087637"/>
              <a:ext cx="0" cy="160271"/>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a:extLst>
                <a:ext uri="{FF2B5EF4-FFF2-40B4-BE49-F238E27FC236}">
                  <a16:creationId xmlns:a16="http://schemas.microsoft.com/office/drawing/2014/main" id="{E6A546F8-6A08-FF49-9D98-1120405D9EB8}"/>
                </a:ext>
              </a:extLst>
            </p:cNvPr>
            <p:cNvCxnSpPr/>
            <p:nvPr/>
          </p:nvCxnSpPr>
          <p:spPr bwMode="ltGray">
            <a:xfrm flipH="1">
              <a:off x="5282854" y="3088439"/>
              <a:ext cx="507188"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47" name="Group 346">
            <a:extLst>
              <a:ext uri="{FF2B5EF4-FFF2-40B4-BE49-F238E27FC236}">
                <a16:creationId xmlns:a16="http://schemas.microsoft.com/office/drawing/2014/main" id="{A0A5C843-6934-AF41-B5E4-D20A0F4E9427}"/>
              </a:ext>
            </a:extLst>
          </p:cNvPr>
          <p:cNvGrpSpPr/>
          <p:nvPr/>
        </p:nvGrpSpPr>
        <p:grpSpPr>
          <a:xfrm flipH="1">
            <a:off x="8760393" y="3480499"/>
            <a:ext cx="1429494" cy="145973"/>
            <a:chOff x="5281348" y="3012466"/>
            <a:chExt cx="513457" cy="100078"/>
          </a:xfrm>
        </p:grpSpPr>
        <p:cxnSp>
          <p:nvCxnSpPr>
            <p:cNvPr id="348" name="Straight Connector 347">
              <a:extLst>
                <a:ext uri="{FF2B5EF4-FFF2-40B4-BE49-F238E27FC236}">
                  <a16:creationId xmlns:a16="http://schemas.microsoft.com/office/drawing/2014/main" id="{AF117E02-4D5A-7447-99F5-5C73213C9D37}"/>
                </a:ext>
              </a:extLst>
            </p:cNvPr>
            <p:cNvCxnSpPr/>
            <p:nvPr/>
          </p:nvCxnSpPr>
          <p:spPr bwMode="ltGray">
            <a:xfrm>
              <a:off x="5281348" y="3012466"/>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a:extLst>
                <a:ext uri="{FF2B5EF4-FFF2-40B4-BE49-F238E27FC236}">
                  <a16:creationId xmlns:a16="http://schemas.microsoft.com/office/drawing/2014/main" id="{588E8355-65C5-EF42-A8E6-F18E1948BE49}"/>
                </a:ext>
              </a:extLst>
            </p:cNvPr>
            <p:cNvCxnSpPr/>
            <p:nvPr/>
          </p:nvCxnSpPr>
          <p:spPr bwMode="ltGray">
            <a:xfrm flipH="1">
              <a:off x="5794805" y="3087636"/>
              <a:ext cx="0" cy="24908"/>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914946E4-983E-8E4A-8D64-DA0DE4594C06}"/>
                </a:ext>
              </a:extLst>
            </p:cNvPr>
            <p:cNvCxnSpPr/>
            <p:nvPr/>
          </p:nvCxnSpPr>
          <p:spPr bwMode="ltGray">
            <a:xfrm flipH="1">
              <a:off x="5282854" y="3088438"/>
              <a:ext cx="507188"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51" name="Group 350">
            <a:extLst>
              <a:ext uri="{FF2B5EF4-FFF2-40B4-BE49-F238E27FC236}">
                <a16:creationId xmlns:a16="http://schemas.microsoft.com/office/drawing/2014/main" id="{D10268C5-2601-2C46-8CB0-3BE21049A03C}"/>
              </a:ext>
            </a:extLst>
          </p:cNvPr>
          <p:cNvGrpSpPr/>
          <p:nvPr/>
        </p:nvGrpSpPr>
        <p:grpSpPr>
          <a:xfrm flipH="1">
            <a:off x="8006026" y="3480505"/>
            <a:ext cx="367558" cy="145973"/>
            <a:chOff x="5281348" y="3012466"/>
            <a:chExt cx="513457" cy="235442"/>
          </a:xfrm>
        </p:grpSpPr>
        <p:cxnSp>
          <p:nvCxnSpPr>
            <p:cNvPr id="352" name="Straight Connector 351">
              <a:extLst>
                <a:ext uri="{FF2B5EF4-FFF2-40B4-BE49-F238E27FC236}">
                  <a16:creationId xmlns:a16="http://schemas.microsoft.com/office/drawing/2014/main" id="{16AC3D4A-B755-784E-B57B-AD2E715713D8}"/>
                </a:ext>
              </a:extLst>
            </p:cNvPr>
            <p:cNvCxnSpPr/>
            <p:nvPr/>
          </p:nvCxnSpPr>
          <p:spPr bwMode="ltGray">
            <a:xfrm>
              <a:off x="5281348" y="3012466"/>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a:extLst>
                <a:ext uri="{FF2B5EF4-FFF2-40B4-BE49-F238E27FC236}">
                  <a16:creationId xmlns:a16="http://schemas.microsoft.com/office/drawing/2014/main" id="{540324AA-935C-F642-A269-F4CC920077E5}"/>
                </a:ext>
              </a:extLst>
            </p:cNvPr>
            <p:cNvCxnSpPr/>
            <p:nvPr/>
          </p:nvCxnSpPr>
          <p:spPr bwMode="ltGray">
            <a:xfrm>
              <a:off x="5794805" y="3087637"/>
              <a:ext cx="0" cy="160271"/>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a:extLst>
                <a:ext uri="{FF2B5EF4-FFF2-40B4-BE49-F238E27FC236}">
                  <a16:creationId xmlns:a16="http://schemas.microsoft.com/office/drawing/2014/main" id="{25EB09EA-1C7A-6444-AC58-308E1F361F85}"/>
                </a:ext>
              </a:extLst>
            </p:cNvPr>
            <p:cNvCxnSpPr/>
            <p:nvPr/>
          </p:nvCxnSpPr>
          <p:spPr bwMode="ltGray">
            <a:xfrm flipH="1">
              <a:off x="5282854" y="3088439"/>
              <a:ext cx="507188"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55" name="Group 354">
            <a:extLst>
              <a:ext uri="{FF2B5EF4-FFF2-40B4-BE49-F238E27FC236}">
                <a16:creationId xmlns:a16="http://schemas.microsoft.com/office/drawing/2014/main" id="{354DB7AE-88A2-7043-9173-32D6C3EECD77}"/>
              </a:ext>
            </a:extLst>
          </p:cNvPr>
          <p:cNvGrpSpPr/>
          <p:nvPr/>
        </p:nvGrpSpPr>
        <p:grpSpPr>
          <a:xfrm>
            <a:off x="10377709" y="3480499"/>
            <a:ext cx="397553" cy="145973"/>
            <a:chOff x="5281348" y="3012466"/>
            <a:chExt cx="513457" cy="100078"/>
          </a:xfrm>
        </p:grpSpPr>
        <p:cxnSp>
          <p:nvCxnSpPr>
            <p:cNvPr id="356" name="Straight Connector 355">
              <a:extLst>
                <a:ext uri="{FF2B5EF4-FFF2-40B4-BE49-F238E27FC236}">
                  <a16:creationId xmlns:a16="http://schemas.microsoft.com/office/drawing/2014/main" id="{32183E2F-9E74-5540-B7C9-59B77147FD03}"/>
                </a:ext>
              </a:extLst>
            </p:cNvPr>
            <p:cNvCxnSpPr/>
            <p:nvPr/>
          </p:nvCxnSpPr>
          <p:spPr bwMode="ltGray">
            <a:xfrm>
              <a:off x="5281348" y="3012466"/>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a:extLst>
                <a:ext uri="{FF2B5EF4-FFF2-40B4-BE49-F238E27FC236}">
                  <a16:creationId xmlns:a16="http://schemas.microsoft.com/office/drawing/2014/main" id="{C11D4BBD-A41A-E644-B8B8-B298A3D83AEF}"/>
                </a:ext>
              </a:extLst>
            </p:cNvPr>
            <p:cNvCxnSpPr/>
            <p:nvPr/>
          </p:nvCxnSpPr>
          <p:spPr bwMode="ltGray">
            <a:xfrm flipH="1">
              <a:off x="5794805" y="3087636"/>
              <a:ext cx="0" cy="24908"/>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a:extLst>
                <a:ext uri="{FF2B5EF4-FFF2-40B4-BE49-F238E27FC236}">
                  <a16:creationId xmlns:a16="http://schemas.microsoft.com/office/drawing/2014/main" id="{07EC61A5-4683-3B4F-86F8-7B091B74BCE3}"/>
                </a:ext>
              </a:extLst>
            </p:cNvPr>
            <p:cNvCxnSpPr/>
            <p:nvPr/>
          </p:nvCxnSpPr>
          <p:spPr bwMode="ltGray">
            <a:xfrm flipH="1">
              <a:off x="5282854" y="3088438"/>
              <a:ext cx="507188"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359" name="Rounded Rectangle 358">
            <a:extLst>
              <a:ext uri="{FF2B5EF4-FFF2-40B4-BE49-F238E27FC236}">
                <a16:creationId xmlns:a16="http://schemas.microsoft.com/office/drawing/2014/main" id="{CE2E8FEF-CD28-4B47-9985-9524E635B7DE}"/>
              </a:ext>
            </a:extLst>
          </p:cNvPr>
          <p:cNvSpPr/>
          <p:nvPr/>
        </p:nvSpPr>
        <p:spPr bwMode="ltGray">
          <a:xfrm>
            <a:off x="8732247" y="4302403"/>
            <a:ext cx="616753" cy="279636"/>
          </a:xfrm>
          <a:prstGeom prst="roundRect">
            <a:avLst>
              <a:gd name="adj" fmla="val 0"/>
            </a:avLst>
          </a:prstGeom>
          <a:solidFill>
            <a:schemeClr val="bg1"/>
          </a:solidFill>
          <a:ln w="19050">
            <a:solidFill>
              <a:schemeClr val="tx1"/>
            </a:solid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380985">
              <a:defRPr/>
            </a:pPr>
            <a:r>
              <a:rPr lang="en-US" sz="750" dirty="0">
                <a:solidFill>
                  <a:schemeClr val="tx1"/>
                </a:solidFill>
                <a:latin typeface="Gotham Rounded Medium" panose="02000000000000000000" pitchFamily="50" charset="0"/>
                <a:cs typeface="Arial" pitchFamily="34" charset="0"/>
              </a:rPr>
              <a:t>Storage Controller</a:t>
            </a:r>
          </a:p>
        </p:txBody>
      </p:sp>
      <p:sp>
        <p:nvSpPr>
          <p:cNvPr id="360" name="Rounded Rectangle 359">
            <a:extLst>
              <a:ext uri="{FF2B5EF4-FFF2-40B4-BE49-F238E27FC236}">
                <a16:creationId xmlns:a16="http://schemas.microsoft.com/office/drawing/2014/main" id="{EBB839D5-B64A-904E-9CA9-C7A6DD7DBAEA}"/>
              </a:ext>
            </a:extLst>
          </p:cNvPr>
          <p:cNvSpPr/>
          <p:nvPr/>
        </p:nvSpPr>
        <p:spPr bwMode="ltGray">
          <a:xfrm>
            <a:off x="9418029" y="4302403"/>
            <a:ext cx="616753" cy="279636"/>
          </a:xfrm>
          <a:prstGeom prst="roundRect">
            <a:avLst>
              <a:gd name="adj" fmla="val 0"/>
            </a:avLst>
          </a:prstGeom>
          <a:solidFill>
            <a:schemeClr val="bg1"/>
          </a:solidFill>
          <a:ln w="19050">
            <a:solidFill>
              <a:schemeClr val="tx1"/>
            </a:solid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380985">
              <a:defRPr/>
            </a:pPr>
            <a:r>
              <a:rPr lang="en-US" sz="750" dirty="0">
                <a:solidFill>
                  <a:schemeClr val="tx1"/>
                </a:solidFill>
                <a:latin typeface="Gotham Rounded Medium" panose="02000000000000000000" pitchFamily="50" charset="0"/>
                <a:cs typeface="Arial" pitchFamily="34" charset="0"/>
              </a:rPr>
              <a:t>Storage Controller</a:t>
            </a:r>
          </a:p>
        </p:txBody>
      </p:sp>
      <p:sp>
        <p:nvSpPr>
          <p:cNvPr id="361" name="Rounded Rectangle 360">
            <a:extLst>
              <a:ext uri="{FF2B5EF4-FFF2-40B4-BE49-F238E27FC236}">
                <a16:creationId xmlns:a16="http://schemas.microsoft.com/office/drawing/2014/main" id="{0D098376-D1E8-3847-8C76-810EC24E454B}"/>
              </a:ext>
            </a:extLst>
          </p:cNvPr>
          <p:cNvSpPr/>
          <p:nvPr/>
        </p:nvSpPr>
        <p:spPr bwMode="ltGray">
          <a:xfrm>
            <a:off x="8689901" y="4181415"/>
            <a:ext cx="1422695" cy="1045696"/>
          </a:xfrm>
          <a:prstGeom prst="roundRect">
            <a:avLst>
              <a:gd name="adj" fmla="val 0"/>
            </a:avLst>
          </a:prstGeom>
          <a:noFill/>
          <a:ln w="19050" cap="rnd">
            <a:solidFill>
              <a:srgbClr val="454545"/>
            </a:solidFill>
            <a:prstDash val="dash"/>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defTabSz="380985">
              <a:defRPr/>
            </a:pPr>
            <a:endParaRPr lang="en-US" sz="750" dirty="0">
              <a:solidFill>
                <a:srgbClr val="4D4D4E"/>
              </a:solidFill>
              <a:latin typeface="Gotham Rounded Medium" panose="02000000000000000000" pitchFamily="50" charset="0"/>
              <a:cs typeface="Arial" pitchFamily="34" charset="0"/>
            </a:endParaRPr>
          </a:p>
        </p:txBody>
      </p:sp>
      <p:grpSp>
        <p:nvGrpSpPr>
          <p:cNvPr id="362" name="Group 361">
            <a:extLst>
              <a:ext uri="{FF2B5EF4-FFF2-40B4-BE49-F238E27FC236}">
                <a16:creationId xmlns:a16="http://schemas.microsoft.com/office/drawing/2014/main" id="{23ABCE54-5798-0140-AF7E-54606DC970D9}"/>
              </a:ext>
            </a:extLst>
          </p:cNvPr>
          <p:cNvGrpSpPr/>
          <p:nvPr/>
        </p:nvGrpSpPr>
        <p:grpSpPr>
          <a:xfrm>
            <a:off x="9101783" y="4613543"/>
            <a:ext cx="701703" cy="161068"/>
            <a:chOff x="2309771" y="4029851"/>
            <a:chExt cx="631204" cy="145095"/>
          </a:xfrm>
        </p:grpSpPr>
        <p:cxnSp>
          <p:nvCxnSpPr>
            <p:cNvPr id="363" name="Straight Connector 362">
              <a:extLst>
                <a:ext uri="{FF2B5EF4-FFF2-40B4-BE49-F238E27FC236}">
                  <a16:creationId xmlns:a16="http://schemas.microsoft.com/office/drawing/2014/main" id="{92D359AD-7AD7-3046-96CC-27EC6AFB46E0}"/>
                </a:ext>
              </a:extLst>
            </p:cNvPr>
            <p:cNvCxnSpPr/>
            <p:nvPr/>
          </p:nvCxnSpPr>
          <p:spPr bwMode="ltGray">
            <a:xfrm>
              <a:off x="2309771" y="4029851"/>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a:extLst>
                <a:ext uri="{FF2B5EF4-FFF2-40B4-BE49-F238E27FC236}">
                  <a16:creationId xmlns:a16="http://schemas.microsoft.com/office/drawing/2014/main" id="{900EBCC0-D9B6-1F4C-B0AB-6F1F030A670A}"/>
                </a:ext>
              </a:extLst>
            </p:cNvPr>
            <p:cNvCxnSpPr/>
            <p:nvPr/>
          </p:nvCxnSpPr>
          <p:spPr bwMode="ltGray">
            <a:xfrm>
              <a:off x="2940975" y="4029851"/>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a:extLst>
                <a:ext uri="{FF2B5EF4-FFF2-40B4-BE49-F238E27FC236}">
                  <a16:creationId xmlns:a16="http://schemas.microsoft.com/office/drawing/2014/main" id="{47140B65-2CBC-CB47-B892-0F4A7CE4DEE9}"/>
                </a:ext>
              </a:extLst>
            </p:cNvPr>
            <p:cNvCxnSpPr/>
            <p:nvPr/>
          </p:nvCxnSpPr>
          <p:spPr bwMode="ltGray">
            <a:xfrm flipH="1">
              <a:off x="2309771" y="4103822"/>
              <a:ext cx="631204"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a:extLst>
                <a:ext uri="{FF2B5EF4-FFF2-40B4-BE49-F238E27FC236}">
                  <a16:creationId xmlns:a16="http://schemas.microsoft.com/office/drawing/2014/main" id="{94E1F9A0-B011-3140-9761-54233749FA54}"/>
                </a:ext>
              </a:extLst>
            </p:cNvPr>
            <p:cNvCxnSpPr/>
            <p:nvPr/>
          </p:nvCxnSpPr>
          <p:spPr bwMode="ltGray">
            <a:xfrm>
              <a:off x="2625373" y="4105020"/>
              <a:ext cx="0" cy="69926"/>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67" name="Group 366">
            <a:extLst>
              <a:ext uri="{FF2B5EF4-FFF2-40B4-BE49-F238E27FC236}">
                <a16:creationId xmlns:a16="http://schemas.microsoft.com/office/drawing/2014/main" id="{EE05AD53-DCAE-B04D-9107-65886702C565}"/>
              </a:ext>
            </a:extLst>
          </p:cNvPr>
          <p:cNvGrpSpPr/>
          <p:nvPr/>
        </p:nvGrpSpPr>
        <p:grpSpPr>
          <a:xfrm flipH="1">
            <a:off x="9130446" y="3922984"/>
            <a:ext cx="689354" cy="343213"/>
            <a:chOff x="5281348" y="2938620"/>
            <a:chExt cx="508694" cy="198957"/>
          </a:xfrm>
        </p:grpSpPr>
        <p:cxnSp>
          <p:nvCxnSpPr>
            <p:cNvPr id="368" name="Straight Connector 367">
              <a:extLst>
                <a:ext uri="{FF2B5EF4-FFF2-40B4-BE49-F238E27FC236}">
                  <a16:creationId xmlns:a16="http://schemas.microsoft.com/office/drawing/2014/main" id="{D18228F0-FC93-D344-86BD-A336C2A6EDCA}"/>
                </a:ext>
              </a:extLst>
            </p:cNvPr>
            <p:cNvCxnSpPr/>
            <p:nvPr/>
          </p:nvCxnSpPr>
          <p:spPr bwMode="ltGray">
            <a:xfrm flipH="1">
              <a:off x="5281348" y="2938620"/>
              <a:ext cx="0" cy="143772"/>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a:extLst>
                <a:ext uri="{FF2B5EF4-FFF2-40B4-BE49-F238E27FC236}">
                  <a16:creationId xmlns:a16="http://schemas.microsoft.com/office/drawing/2014/main" id="{3B611DD5-205C-A94C-88B6-2A4CF39937F4}"/>
                </a:ext>
              </a:extLst>
            </p:cNvPr>
            <p:cNvCxnSpPr/>
            <p:nvPr/>
          </p:nvCxnSpPr>
          <p:spPr bwMode="ltGray">
            <a:xfrm flipH="1">
              <a:off x="5790042" y="3087635"/>
              <a:ext cx="0" cy="49942"/>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a:extLst>
                <a:ext uri="{FF2B5EF4-FFF2-40B4-BE49-F238E27FC236}">
                  <a16:creationId xmlns:a16="http://schemas.microsoft.com/office/drawing/2014/main" id="{101F2343-FD15-B647-BD58-B377177550F5}"/>
                </a:ext>
              </a:extLst>
            </p:cNvPr>
            <p:cNvCxnSpPr/>
            <p:nvPr/>
          </p:nvCxnSpPr>
          <p:spPr bwMode="ltGray">
            <a:xfrm flipH="1">
              <a:off x="5282854" y="3088438"/>
              <a:ext cx="507188" cy="0"/>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371" name="Straight Connector 370">
            <a:extLst>
              <a:ext uri="{FF2B5EF4-FFF2-40B4-BE49-F238E27FC236}">
                <a16:creationId xmlns:a16="http://schemas.microsoft.com/office/drawing/2014/main" id="{26BE0FB9-3B07-1542-AEF4-5791F93EC11B}"/>
              </a:ext>
            </a:extLst>
          </p:cNvPr>
          <p:cNvCxnSpPr/>
          <p:nvPr/>
        </p:nvCxnSpPr>
        <p:spPr bwMode="ltGray">
          <a:xfrm flipV="1">
            <a:off x="8892180" y="3926720"/>
            <a:ext cx="0" cy="336291"/>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372" name="Group 371">
            <a:extLst>
              <a:ext uri="{FF2B5EF4-FFF2-40B4-BE49-F238E27FC236}">
                <a16:creationId xmlns:a16="http://schemas.microsoft.com/office/drawing/2014/main" id="{72FB970D-ABAF-7D43-8402-F1CD5335BE0D}"/>
              </a:ext>
            </a:extLst>
          </p:cNvPr>
          <p:cNvGrpSpPr/>
          <p:nvPr/>
        </p:nvGrpSpPr>
        <p:grpSpPr>
          <a:xfrm>
            <a:off x="8975792" y="3927968"/>
            <a:ext cx="689348" cy="340329"/>
            <a:chOff x="8092491" y="3415546"/>
            <a:chExt cx="620090" cy="306580"/>
          </a:xfrm>
        </p:grpSpPr>
        <p:grpSp>
          <p:nvGrpSpPr>
            <p:cNvPr id="373" name="Group 372">
              <a:extLst>
                <a:ext uri="{FF2B5EF4-FFF2-40B4-BE49-F238E27FC236}">
                  <a16:creationId xmlns:a16="http://schemas.microsoft.com/office/drawing/2014/main" id="{B0882DE6-DADD-494D-8724-57C7DA8E6308}"/>
                </a:ext>
              </a:extLst>
            </p:cNvPr>
            <p:cNvGrpSpPr/>
            <p:nvPr/>
          </p:nvGrpSpPr>
          <p:grpSpPr>
            <a:xfrm>
              <a:off x="8092491" y="3415546"/>
              <a:ext cx="620090" cy="306580"/>
              <a:chOff x="5281354" y="4681335"/>
              <a:chExt cx="508690" cy="306580"/>
            </a:xfrm>
          </p:grpSpPr>
          <p:cxnSp>
            <p:nvCxnSpPr>
              <p:cNvPr id="375" name="Straight Connector 374">
                <a:extLst>
                  <a:ext uri="{FF2B5EF4-FFF2-40B4-BE49-F238E27FC236}">
                    <a16:creationId xmlns:a16="http://schemas.microsoft.com/office/drawing/2014/main" id="{4F76737D-547B-B64D-8936-1958360FB349}"/>
                  </a:ext>
                </a:extLst>
              </p:cNvPr>
              <p:cNvCxnSpPr/>
              <p:nvPr/>
            </p:nvCxnSpPr>
            <p:spPr bwMode="ltGray">
              <a:xfrm>
                <a:off x="5281354" y="4681335"/>
                <a:ext cx="0" cy="108664"/>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a:extLst>
                  <a:ext uri="{FF2B5EF4-FFF2-40B4-BE49-F238E27FC236}">
                    <a16:creationId xmlns:a16="http://schemas.microsoft.com/office/drawing/2014/main" id="{59444167-1876-E34A-82AA-1B5BC5AFF1ED}"/>
                  </a:ext>
                </a:extLst>
              </p:cNvPr>
              <p:cNvCxnSpPr/>
              <p:nvPr/>
            </p:nvCxnSpPr>
            <p:spPr bwMode="ltGray">
              <a:xfrm>
                <a:off x="5790044" y="4798147"/>
                <a:ext cx="0" cy="189768"/>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374" name="Straight Connector 373">
              <a:extLst>
                <a:ext uri="{FF2B5EF4-FFF2-40B4-BE49-F238E27FC236}">
                  <a16:creationId xmlns:a16="http://schemas.microsoft.com/office/drawing/2014/main" id="{30DD0CB9-0B76-AB4F-8D16-0C73E88B1F3C}"/>
                </a:ext>
              </a:extLst>
            </p:cNvPr>
            <p:cNvCxnSpPr/>
            <p:nvPr/>
          </p:nvCxnSpPr>
          <p:spPr bwMode="ltGray">
            <a:xfrm flipH="1">
              <a:off x="8094319" y="3526691"/>
              <a:ext cx="606915" cy="2"/>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377" name="Straight Connector 376">
            <a:extLst>
              <a:ext uri="{FF2B5EF4-FFF2-40B4-BE49-F238E27FC236}">
                <a16:creationId xmlns:a16="http://schemas.microsoft.com/office/drawing/2014/main" id="{C6E55B67-6C20-854D-AE54-7B3844B3E20F}"/>
              </a:ext>
            </a:extLst>
          </p:cNvPr>
          <p:cNvCxnSpPr/>
          <p:nvPr/>
        </p:nvCxnSpPr>
        <p:spPr bwMode="ltGray">
          <a:xfrm flipV="1">
            <a:off x="9908396" y="3921432"/>
            <a:ext cx="0" cy="336291"/>
          </a:xfrm>
          <a:prstGeom prst="line">
            <a:avLst/>
          </a:prstGeom>
          <a:ln w="19050" cap="rnd">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378" name="Group 377">
            <a:extLst>
              <a:ext uri="{FF2B5EF4-FFF2-40B4-BE49-F238E27FC236}">
                <a16:creationId xmlns:a16="http://schemas.microsoft.com/office/drawing/2014/main" id="{CF6D10E2-BA4C-F148-9D70-584D5B7443BD}"/>
              </a:ext>
            </a:extLst>
          </p:cNvPr>
          <p:cNvGrpSpPr/>
          <p:nvPr/>
        </p:nvGrpSpPr>
        <p:grpSpPr>
          <a:xfrm>
            <a:off x="7396912" y="4740418"/>
            <a:ext cx="488173" cy="426508"/>
            <a:chOff x="4371975" y="-2289176"/>
            <a:chExt cx="754063" cy="658813"/>
          </a:xfrm>
        </p:grpSpPr>
        <p:sp>
          <p:nvSpPr>
            <p:cNvPr id="379" name="Freeform 1247">
              <a:extLst>
                <a:ext uri="{FF2B5EF4-FFF2-40B4-BE49-F238E27FC236}">
                  <a16:creationId xmlns:a16="http://schemas.microsoft.com/office/drawing/2014/main" id="{5B245CE2-BA55-8D48-AD73-D67B5AF4CB32}"/>
                </a:ext>
              </a:extLst>
            </p:cNvPr>
            <p:cNvSpPr>
              <a:spLocks/>
            </p:cNvSpPr>
            <p:nvPr/>
          </p:nvSpPr>
          <p:spPr bwMode="auto">
            <a:xfrm>
              <a:off x="4373563" y="-1795463"/>
              <a:ext cx="750888" cy="163513"/>
            </a:xfrm>
            <a:custGeom>
              <a:avLst/>
              <a:gdLst>
                <a:gd name="T0" fmla="*/ 0 w 632"/>
                <a:gd name="T1" fmla="*/ 126 h 137"/>
                <a:gd name="T2" fmla="*/ 11 w 632"/>
                <a:gd name="T3" fmla="*/ 137 h 137"/>
                <a:gd name="T4" fmla="*/ 620 w 632"/>
                <a:gd name="T5" fmla="*/ 137 h 137"/>
                <a:gd name="T6" fmla="*/ 632 w 632"/>
                <a:gd name="T7" fmla="*/ 126 h 137"/>
                <a:gd name="T8" fmla="*/ 632 w 632"/>
                <a:gd name="T9" fmla="*/ 11 h 137"/>
                <a:gd name="T10" fmla="*/ 620 w 632"/>
                <a:gd name="T11" fmla="*/ 0 h 137"/>
                <a:gd name="T12" fmla="*/ 11 w 632"/>
                <a:gd name="T13" fmla="*/ 0 h 137"/>
                <a:gd name="T14" fmla="*/ 0 w 632"/>
                <a:gd name="T15" fmla="*/ 11 h 137"/>
                <a:gd name="T16" fmla="*/ 0 w 632"/>
                <a:gd name="T17" fmla="*/ 12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7">
                  <a:moveTo>
                    <a:pt x="0" y="126"/>
                  </a:moveTo>
                  <a:cubicBezTo>
                    <a:pt x="0" y="132"/>
                    <a:pt x="5" y="137"/>
                    <a:pt x="11" y="137"/>
                  </a:cubicBezTo>
                  <a:cubicBezTo>
                    <a:pt x="620" y="137"/>
                    <a:pt x="620" y="137"/>
                    <a:pt x="620" y="137"/>
                  </a:cubicBezTo>
                  <a:cubicBezTo>
                    <a:pt x="626" y="137"/>
                    <a:pt x="632" y="132"/>
                    <a:pt x="632" y="126"/>
                  </a:cubicBezTo>
                  <a:cubicBezTo>
                    <a:pt x="632" y="11"/>
                    <a:pt x="632" y="11"/>
                    <a:pt x="632" y="11"/>
                  </a:cubicBezTo>
                  <a:cubicBezTo>
                    <a:pt x="632" y="5"/>
                    <a:pt x="626" y="0"/>
                    <a:pt x="620" y="0"/>
                  </a:cubicBezTo>
                  <a:cubicBezTo>
                    <a:pt x="11" y="0"/>
                    <a:pt x="11" y="0"/>
                    <a:pt x="11" y="0"/>
                  </a:cubicBezTo>
                  <a:cubicBezTo>
                    <a:pt x="5" y="0"/>
                    <a:pt x="0" y="5"/>
                    <a:pt x="0" y="11"/>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380" name="Freeform 1248">
              <a:extLst>
                <a:ext uri="{FF2B5EF4-FFF2-40B4-BE49-F238E27FC236}">
                  <a16:creationId xmlns:a16="http://schemas.microsoft.com/office/drawing/2014/main" id="{51153547-FC26-214C-B55C-F17A4749FCD6}"/>
                </a:ext>
              </a:extLst>
            </p:cNvPr>
            <p:cNvSpPr>
              <a:spLocks/>
            </p:cNvSpPr>
            <p:nvPr/>
          </p:nvSpPr>
          <p:spPr bwMode="auto">
            <a:xfrm>
              <a:off x="4373563" y="-2041526"/>
              <a:ext cx="750888" cy="165100"/>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2"/>
                    <a:pt x="5" y="138"/>
                    <a:pt x="11" y="138"/>
                  </a:cubicBezTo>
                  <a:cubicBezTo>
                    <a:pt x="620" y="138"/>
                    <a:pt x="620" y="138"/>
                    <a:pt x="620" y="138"/>
                  </a:cubicBezTo>
                  <a:cubicBezTo>
                    <a:pt x="626" y="138"/>
                    <a:pt x="632" y="132"/>
                    <a:pt x="632" y="126"/>
                  </a:cubicBezTo>
                  <a:cubicBezTo>
                    <a:pt x="632" y="12"/>
                    <a:pt x="632" y="12"/>
                    <a:pt x="632" y="12"/>
                  </a:cubicBezTo>
                  <a:cubicBezTo>
                    <a:pt x="632" y="5"/>
                    <a:pt x="626" y="0"/>
                    <a:pt x="620" y="0"/>
                  </a:cubicBezTo>
                  <a:cubicBezTo>
                    <a:pt x="11" y="0"/>
                    <a:pt x="11" y="0"/>
                    <a:pt x="11" y="0"/>
                  </a:cubicBezTo>
                  <a:cubicBezTo>
                    <a:pt x="5" y="0"/>
                    <a:pt x="0" y="5"/>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381" name="Freeform 1249">
              <a:extLst>
                <a:ext uri="{FF2B5EF4-FFF2-40B4-BE49-F238E27FC236}">
                  <a16:creationId xmlns:a16="http://schemas.microsoft.com/office/drawing/2014/main" id="{836DCF4F-C185-0149-A602-048C84352542}"/>
                </a:ext>
              </a:extLst>
            </p:cNvPr>
            <p:cNvSpPr>
              <a:spLocks/>
            </p:cNvSpPr>
            <p:nvPr/>
          </p:nvSpPr>
          <p:spPr bwMode="auto">
            <a:xfrm>
              <a:off x="4373563" y="-2287588"/>
              <a:ext cx="750888" cy="163513"/>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3"/>
                    <a:pt x="5" y="138"/>
                    <a:pt x="11" y="138"/>
                  </a:cubicBezTo>
                  <a:cubicBezTo>
                    <a:pt x="620" y="138"/>
                    <a:pt x="620" y="138"/>
                    <a:pt x="620" y="138"/>
                  </a:cubicBezTo>
                  <a:cubicBezTo>
                    <a:pt x="626" y="138"/>
                    <a:pt x="632" y="133"/>
                    <a:pt x="632" y="126"/>
                  </a:cubicBezTo>
                  <a:cubicBezTo>
                    <a:pt x="632" y="12"/>
                    <a:pt x="632" y="12"/>
                    <a:pt x="632" y="12"/>
                  </a:cubicBezTo>
                  <a:cubicBezTo>
                    <a:pt x="632" y="6"/>
                    <a:pt x="626" y="0"/>
                    <a:pt x="620" y="0"/>
                  </a:cubicBezTo>
                  <a:cubicBezTo>
                    <a:pt x="11" y="0"/>
                    <a:pt x="11" y="0"/>
                    <a:pt x="11" y="0"/>
                  </a:cubicBezTo>
                  <a:cubicBezTo>
                    <a:pt x="5" y="0"/>
                    <a:pt x="0" y="6"/>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382" name="Rectangle 1250">
              <a:extLst>
                <a:ext uri="{FF2B5EF4-FFF2-40B4-BE49-F238E27FC236}">
                  <a16:creationId xmlns:a16="http://schemas.microsoft.com/office/drawing/2014/main" id="{0CB92D0F-9F90-3A47-B57E-EB62BB93EA45}"/>
                </a:ext>
              </a:extLst>
            </p:cNvPr>
            <p:cNvSpPr>
              <a:spLocks noChangeArrowheads="1"/>
            </p:cNvSpPr>
            <p:nvPr/>
          </p:nvSpPr>
          <p:spPr bwMode="auto">
            <a:xfrm>
              <a:off x="4498975" y="-2287588"/>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383" name="Rectangle 1251">
              <a:extLst>
                <a:ext uri="{FF2B5EF4-FFF2-40B4-BE49-F238E27FC236}">
                  <a16:creationId xmlns:a16="http://schemas.microsoft.com/office/drawing/2014/main" id="{8FF77997-67C6-4B47-A442-1CBB3CBE589B}"/>
                </a:ext>
              </a:extLst>
            </p:cNvPr>
            <p:cNvSpPr>
              <a:spLocks noChangeArrowheads="1"/>
            </p:cNvSpPr>
            <p:nvPr/>
          </p:nvSpPr>
          <p:spPr bwMode="auto">
            <a:xfrm>
              <a:off x="4498975" y="-2041526"/>
              <a:ext cx="52388"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384" name="Rectangle 1252">
              <a:extLst>
                <a:ext uri="{FF2B5EF4-FFF2-40B4-BE49-F238E27FC236}">
                  <a16:creationId xmlns:a16="http://schemas.microsoft.com/office/drawing/2014/main" id="{B466F986-ED76-AC48-83DA-A50E483E1E83}"/>
                </a:ext>
              </a:extLst>
            </p:cNvPr>
            <p:cNvSpPr>
              <a:spLocks noChangeArrowheads="1"/>
            </p:cNvSpPr>
            <p:nvPr/>
          </p:nvSpPr>
          <p:spPr bwMode="auto">
            <a:xfrm>
              <a:off x="4498975" y="-1795463"/>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385" name="Freeform 1253">
              <a:extLst>
                <a:ext uri="{FF2B5EF4-FFF2-40B4-BE49-F238E27FC236}">
                  <a16:creationId xmlns:a16="http://schemas.microsoft.com/office/drawing/2014/main" id="{26DBE21B-C620-064C-B4BD-F3F50A3767B2}"/>
                </a:ext>
              </a:extLst>
            </p:cNvPr>
            <p:cNvSpPr>
              <a:spLocks/>
            </p:cNvSpPr>
            <p:nvPr/>
          </p:nvSpPr>
          <p:spPr bwMode="auto">
            <a:xfrm>
              <a:off x="4373563" y="-1795463"/>
              <a:ext cx="750888" cy="55563"/>
            </a:xfrm>
            <a:custGeom>
              <a:avLst/>
              <a:gdLst>
                <a:gd name="T0" fmla="*/ 11 w 632"/>
                <a:gd name="T1" fmla="*/ 0 h 46"/>
                <a:gd name="T2" fmla="*/ 620 w 632"/>
                <a:gd name="T3" fmla="*/ 0 h 46"/>
                <a:gd name="T4" fmla="*/ 632 w 632"/>
                <a:gd name="T5" fmla="*/ 11 h 46"/>
                <a:gd name="T6" fmla="*/ 632 w 632"/>
                <a:gd name="T7" fmla="*/ 46 h 46"/>
                <a:gd name="T8" fmla="*/ 620 w 632"/>
                <a:gd name="T9" fmla="*/ 34 h 46"/>
                <a:gd name="T10" fmla="*/ 11 w 632"/>
                <a:gd name="T11" fmla="*/ 34 h 46"/>
                <a:gd name="T12" fmla="*/ 0 w 632"/>
                <a:gd name="T13" fmla="*/ 46 h 46"/>
                <a:gd name="T14" fmla="*/ 0 w 632"/>
                <a:gd name="T15" fmla="*/ 11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1"/>
                  </a:cubicBezTo>
                  <a:cubicBezTo>
                    <a:pt x="632" y="46"/>
                    <a:pt x="632" y="46"/>
                    <a:pt x="632" y="46"/>
                  </a:cubicBezTo>
                  <a:cubicBezTo>
                    <a:pt x="632" y="39"/>
                    <a:pt x="626" y="34"/>
                    <a:pt x="620" y="34"/>
                  </a:cubicBezTo>
                  <a:cubicBezTo>
                    <a:pt x="11" y="34"/>
                    <a:pt x="11" y="34"/>
                    <a:pt x="11" y="34"/>
                  </a:cubicBezTo>
                  <a:cubicBezTo>
                    <a:pt x="5" y="34"/>
                    <a:pt x="0" y="39"/>
                    <a:pt x="0" y="46"/>
                  </a:cubicBezTo>
                  <a:cubicBezTo>
                    <a:pt x="0" y="11"/>
                    <a:pt x="0" y="11"/>
                    <a:pt x="0" y="11"/>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386" name="Rectangle 1254">
              <a:extLst>
                <a:ext uri="{FF2B5EF4-FFF2-40B4-BE49-F238E27FC236}">
                  <a16:creationId xmlns:a16="http://schemas.microsoft.com/office/drawing/2014/main" id="{4CAB34A9-E607-1644-8EDD-3493DD37F13A}"/>
                </a:ext>
              </a:extLst>
            </p:cNvPr>
            <p:cNvSpPr>
              <a:spLocks noChangeArrowheads="1"/>
            </p:cNvSpPr>
            <p:nvPr/>
          </p:nvSpPr>
          <p:spPr bwMode="auto">
            <a:xfrm>
              <a:off x="4883150" y="-2041526"/>
              <a:ext cx="133350" cy="16510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387" name="Rectangle 1255">
              <a:extLst>
                <a:ext uri="{FF2B5EF4-FFF2-40B4-BE49-F238E27FC236}">
                  <a16:creationId xmlns:a16="http://schemas.microsoft.com/office/drawing/2014/main" id="{2BDAA29C-85DC-6243-B801-BA84B3901E73}"/>
                </a:ext>
              </a:extLst>
            </p:cNvPr>
            <p:cNvSpPr>
              <a:spLocks noChangeArrowheads="1"/>
            </p:cNvSpPr>
            <p:nvPr/>
          </p:nvSpPr>
          <p:spPr bwMode="auto">
            <a:xfrm>
              <a:off x="4883150" y="-1795463"/>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388" name="Freeform 1256">
              <a:extLst>
                <a:ext uri="{FF2B5EF4-FFF2-40B4-BE49-F238E27FC236}">
                  <a16:creationId xmlns:a16="http://schemas.microsoft.com/office/drawing/2014/main" id="{4A5C4DB5-A4AF-DA42-A3DA-FD4CBC532D24}"/>
                </a:ext>
              </a:extLst>
            </p:cNvPr>
            <p:cNvSpPr>
              <a:spLocks/>
            </p:cNvSpPr>
            <p:nvPr/>
          </p:nvSpPr>
          <p:spPr bwMode="auto">
            <a:xfrm>
              <a:off x="4373563" y="-2041526"/>
              <a:ext cx="750888" cy="55563"/>
            </a:xfrm>
            <a:custGeom>
              <a:avLst/>
              <a:gdLst>
                <a:gd name="T0" fmla="*/ 11 w 632"/>
                <a:gd name="T1" fmla="*/ 0 h 46"/>
                <a:gd name="T2" fmla="*/ 620 w 632"/>
                <a:gd name="T3" fmla="*/ 0 h 46"/>
                <a:gd name="T4" fmla="*/ 632 w 632"/>
                <a:gd name="T5" fmla="*/ 12 h 46"/>
                <a:gd name="T6" fmla="*/ 632 w 632"/>
                <a:gd name="T7" fmla="*/ 46 h 46"/>
                <a:gd name="T8" fmla="*/ 620 w 632"/>
                <a:gd name="T9" fmla="*/ 34 h 46"/>
                <a:gd name="T10" fmla="*/ 11 w 632"/>
                <a:gd name="T11" fmla="*/ 34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2"/>
                  </a:cubicBezTo>
                  <a:cubicBezTo>
                    <a:pt x="632" y="46"/>
                    <a:pt x="632" y="46"/>
                    <a:pt x="632" y="46"/>
                  </a:cubicBezTo>
                  <a:cubicBezTo>
                    <a:pt x="632" y="40"/>
                    <a:pt x="626" y="34"/>
                    <a:pt x="620" y="34"/>
                  </a:cubicBezTo>
                  <a:cubicBezTo>
                    <a:pt x="11" y="34"/>
                    <a:pt x="11" y="34"/>
                    <a:pt x="11" y="34"/>
                  </a:cubicBezTo>
                  <a:cubicBezTo>
                    <a:pt x="5" y="34"/>
                    <a:pt x="0" y="40"/>
                    <a:pt x="0" y="46"/>
                  </a:cubicBezTo>
                  <a:cubicBezTo>
                    <a:pt x="0" y="12"/>
                    <a:pt x="0" y="12"/>
                    <a:pt x="0" y="12"/>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389" name="Rectangle 1257">
              <a:extLst>
                <a:ext uri="{FF2B5EF4-FFF2-40B4-BE49-F238E27FC236}">
                  <a16:creationId xmlns:a16="http://schemas.microsoft.com/office/drawing/2014/main" id="{904C9BBD-71A9-2744-B874-14D67CDD8956}"/>
                </a:ext>
              </a:extLst>
            </p:cNvPr>
            <p:cNvSpPr>
              <a:spLocks noChangeArrowheads="1"/>
            </p:cNvSpPr>
            <p:nvPr/>
          </p:nvSpPr>
          <p:spPr bwMode="auto">
            <a:xfrm>
              <a:off x="4883150" y="-2287588"/>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390" name="Rectangle 1258">
              <a:extLst>
                <a:ext uri="{FF2B5EF4-FFF2-40B4-BE49-F238E27FC236}">
                  <a16:creationId xmlns:a16="http://schemas.microsoft.com/office/drawing/2014/main" id="{C44D719D-0748-8F4C-9B5D-1EA4EB71D8B5}"/>
                </a:ext>
              </a:extLst>
            </p:cNvPr>
            <p:cNvSpPr>
              <a:spLocks noChangeArrowheads="1"/>
            </p:cNvSpPr>
            <p:nvPr/>
          </p:nvSpPr>
          <p:spPr bwMode="auto">
            <a:xfrm>
              <a:off x="4432300" y="-2124076"/>
              <a:ext cx="631825" cy="8255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391" name="Rectangle 1259">
              <a:extLst>
                <a:ext uri="{FF2B5EF4-FFF2-40B4-BE49-F238E27FC236}">
                  <a16:creationId xmlns:a16="http://schemas.microsoft.com/office/drawing/2014/main" id="{5AC6707A-AFE2-384B-9659-328AA84B6C40}"/>
                </a:ext>
              </a:extLst>
            </p:cNvPr>
            <p:cNvSpPr>
              <a:spLocks noChangeArrowheads="1"/>
            </p:cNvSpPr>
            <p:nvPr/>
          </p:nvSpPr>
          <p:spPr bwMode="auto">
            <a:xfrm>
              <a:off x="4432300" y="-1876426"/>
              <a:ext cx="631825" cy="8096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392" name="Freeform 1260">
              <a:extLst>
                <a:ext uri="{FF2B5EF4-FFF2-40B4-BE49-F238E27FC236}">
                  <a16:creationId xmlns:a16="http://schemas.microsoft.com/office/drawing/2014/main" id="{200F1976-1ECE-914D-93B0-712D4A2741A1}"/>
                </a:ext>
              </a:extLst>
            </p:cNvPr>
            <p:cNvSpPr>
              <a:spLocks/>
            </p:cNvSpPr>
            <p:nvPr/>
          </p:nvSpPr>
          <p:spPr bwMode="auto">
            <a:xfrm>
              <a:off x="4373563" y="-2287588"/>
              <a:ext cx="750888" cy="53975"/>
            </a:xfrm>
            <a:custGeom>
              <a:avLst/>
              <a:gdLst>
                <a:gd name="T0" fmla="*/ 11 w 632"/>
                <a:gd name="T1" fmla="*/ 0 h 46"/>
                <a:gd name="T2" fmla="*/ 620 w 632"/>
                <a:gd name="T3" fmla="*/ 0 h 46"/>
                <a:gd name="T4" fmla="*/ 632 w 632"/>
                <a:gd name="T5" fmla="*/ 12 h 46"/>
                <a:gd name="T6" fmla="*/ 632 w 632"/>
                <a:gd name="T7" fmla="*/ 46 h 46"/>
                <a:gd name="T8" fmla="*/ 620 w 632"/>
                <a:gd name="T9" fmla="*/ 35 h 46"/>
                <a:gd name="T10" fmla="*/ 11 w 632"/>
                <a:gd name="T11" fmla="*/ 35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6"/>
                    <a:pt x="632" y="12"/>
                  </a:cubicBezTo>
                  <a:cubicBezTo>
                    <a:pt x="632" y="46"/>
                    <a:pt x="632" y="46"/>
                    <a:pt x="632" y="46"/>
                  </a:cubicBezTo>
                  <a:cubicBezTo>
                    <a:pt x="632" y="40"/>
                    <a:pt x="626" y="35"/>
                    <a:pt x="620" y="35"/>
                  </a:cubicBezTo>
                  <a:cubicBezTo>
                    <a:pt x="11" y="35"/>
                    <a:pt x="11" y="35"/>
                    <a:pt x="11" y="35"/>
                  </a:cubicBezTo>
                  <a:cubicBezTo>
                    <a:pt x="5" y="35"/>
                    <a:pt x="0" y="40"/>
                    <a:pt x="0" y="46"/>
                  </a:cubicBezTo>
                  <a:cubicBezTo>
                    <a:pt x="0" y="12"/>
                    <a:pt x="0" y="12"/>
                    <a:pt x="0" y="12"/>
                  </a:cubicBezTo>
                  <a:cubicBezTo>
                    <a:pt x="0" y="6"/>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393" name="Rectangle 1261">
              <a:extLst>
                <a:ext uri="{FF2B5EF4-FFF2-40B4-BE49-F238E27FC236}">
                  <a16:creationId xmlns:a16="http://schemas.microsoft.com/office/drawing/2014/main" id="{2130787B-1489-5B42-8E35-7B63C8D61E29}"/>
                </a:ext>
              </a:extLst>
            </p:cNvPr>
            <p:cNvSpPr>
              <a:spLocks noChangeArrowheads="1"/>
            </p:cNvSpPr>
            <p:nvPr/>
          </p:nvSpPr>
          <p:spPr bwMode="auto">
            <a:xfrm>
              <a:off x="4883150" y="-2287588"/>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394" name="Rectangle 1262">
              <a:extLst>
                <a:ext uri="{FF2B5EF4-FFF2-40B4-BE49-F238E27FC236}">
                  <a16:creationId xmlns:a16="http://schemas.microsoft.com/office/drawing/2014/main" id="{B4211122-6DB3-4449-A279-E345701223C3}"/>
                </a:ext>
              </a:extLst>
            </p:cNvPr>
            <p:cNvSpPr>
              <a:spLocks noChangeArrowheads="1"/>
            </p:cNvSpPr>
            <p:nvPr/>
          </p:nvSpPr>
          <p:spPr bwMode="auto">
            <a:xfrm>
              <a:off x="4883150" y="-2041526"/>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395" name="Rectangle 1263">
              <a:extLst>
                <a:ext uri="{FF2B5EF4-FFF2-40B4-BE49-F238E27FC236}">
                  <a16:creationId xmlns:a16="http://schemas.microsoft.com/office/drawing/2014/main" id="{D91E26F8-B18A-2243-B2DF-F637A711E24D}"/>
                </a:ext>
              </a:extLst>
            </p:cNvPr>
            <p:cNvSpPr>
              <a:spLocks noChangeArrowheads="1"/>
            </p:cNvSpPr>
            <p:nvPr/>
          </p:nvSpPr>
          <p:spPr bwMode="auto">
            <a:xfrm>
              <a:off x="4883150" y="-1795463"/>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396" name="Freeform 1264">
              <a:extLst>
                <a:ext uri="{FF2B5EF4-FFF2-40B4-BE49-F238E27FC236}">
                  <a16:creationId xmlns:a16="http://schemas.microsoft.com/office/drawing/2014/main" id="{11B397A6-39E5-644F-A823-6A86CA8E1E4A}"/>
                </a:ext>
              </a:extLst>
            </p:cNvPr>
            <p:cNvSpPr>
              <a:spLocks/>
            </p:cNvSpPr>
            <p:nvPr/>
          </p:nvSpPr>
          <p:spPr bwMode="auto">
            <a:xfrm>
              <a:off x="4371975" y="-2289176"/>
              <a:ext cx="754063" cy="166688"/>
            </a:xfrm>
            <a:custGeom>
              <a:avLst/>
              <a:gdLst>
                <a:gd name="T0" fmla="*/ 61 w 635"/>
                <a:gd name="T1" fmla="*/ 0 h 140"/>
                <a:gd name="T2" fmla="*/ 13 w 635"/>
                <a:gd name="T3" fmla="*/ 0 h 140"/>
                <a:gd name="T4" fmla="*/ 0 w 635"/>
                <a:gd name="T5" fmla="*/ 13 h 140"/>
                <a:gd name="T6" fmla="*/ 0 w 635"/>
                <a:gd name="T7" fmla="*/ 127 h 140"/>
                <a:gd name="T8" fmla="*/ 13 w 635"/>
                <a:gd name="T9" fmla="*/ 140 h 140"/>
                <a:gd name="T10" fmla="*/ 622 w 635"/>
                <a:gd name="T11" fmla="*/ 140 h 140"/>
                <a:gd name="T12" fmla="*/ 635 w 635"/>
                <a:gd name="T13" fmla="*/ 127 h 140"/>
                <a:gd name="T14" fmla="*/ 635 w 635"/>
                <a:gd name="T15" fmla="*/ 13 h 140"/>
                <a:gd name="T16" fmla="*/ 622 w 635"/>
                <a:gd name="T17" fmla="*/ 0 h 140"/>
                <a:gd name="T18" fmla="*/ 117 w 635"/>
                <a:gd name="T19" fmla="*/ 0 h 140"/>
                <a:gd name="T20" fmla="*/ 115 w 635"/>
                <a:gd name="T21" fmla="*/ 1 h 140"/>
                <a:gd name="T22" fmla="*/ 117 w 635"/>
                <a:gd name="T23" fmla="*/ 3 h 140"/>
                <a:gd name="T24" fmla="*/ 622 w 635"/>
                <a:gd name="T25" fmla="*/ 3 h 140"/>
                <a:gd name="T26" fmla="*/ 629 w 635"/>
                <a:gd name="T27" fmla="*/ 6 h 140"/>
                <a:gd name="T28" fmla="*/ 632 w 635"/>
                <a:gd name="T29" fmla="*/ 13 h 140"/>
                <a:gd name="T30" fmla="*/ 632 w 635"/>
                <a:gd name="T31" fmla="*/ 127 h 140"/>
                <a:gd name="T32" fmla="*/ 629 w 635"/>
                <a:gd name="T33" fmla="*/ 135 h 140"/>
                <a:gd name="T34" fmla="*/ 622 w 635"/>
                <a:gd name="T35" fmla="*/ 138 h 140"/>
                <a:gd name="T36" fmla="*/ 13 w 635"/>
                <a:gd name="T37" fmla="*/ 138 h 140"/>
                <a:gd name="T38" fmla="*/ 6 w 635"/>
                <a:gd name="T39" fmla="*/ 135 h 140"/>
                <a:gd name="T40" fmla="*/ 3 w 635"/>
                <a:gd name="T41" fmla="*/ 127 h 140"/>
                <a:gd name="T42" fmla="*/ 3 w 635"/>
                <a:gd name="T43" fmla="*/ 13 h 140"/>
                <a:gd name="T44" fmla="*/ 6 w 635"/>
                <a:gd name="T45" fmla="*/ 6 h 140"/>
                <a:gd name="T46" fmla="*/ 13 w 635"/>
                <a:gd name="T47" fmla="*/ 3 h 140"/>
                <a:gd name="T48" fmla="*/ 61 w 635"/>
                <a:gd name="T49" fmla="*/ 3 h 140"/>
                <a:gd name="T50" fmla="*/ 63 w 635"/>
                <a:gd name="T51" fmla="*/ 1 h 140"/>
                <a:gd name="T52" fmla="*/ 61 w 635"/>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5" h="140">
                  <a:moveTo>
                    <a:pt x="61" y="0"/>
                  </a:moveTo>
                  <a:cubicBezTo>
                    <a:pt x="13" y="0"/>
                    <a:pt x="13" y="0"/>
                    <a:pt x="13" y="0"/>
                  </a:cubicBezTo>
                  <a:cubicBezTo>
                    <a:pt x="6" y="0"/>
                    <a:pt x="0" y="6"/>
                    <a:pt x="0" y="13"/>
                  </a:cubicBez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6"/>
                    <a:pt x="629" y="0"/>
                    <a:pt x="622" y="0"/>
                  </a:cubicBezTo>
                  <a:cubicBezTo>
                    <a:pt x="117" y="0"/>
                    <a:pt x="117" y="0"/>
                    <a:pt x="117" y="0"/>
                  </a:cubicBezTo>
                  <a:cubicBezTo>
                    <a:pt x="116" y="0"/>
                    <a:pt x="115" y="0"/>
                    <a:pt x="115" y="1"/>
                  </a:cubicBezTo>
                  <a:cubicBezTo>
                    <a:pt x="115" y="2"/>
                    <a:pt x="116" y="3"/>
                    <a:pt x="117" y="3"/>
                  </a:cubicBezTo>
                  <a:cubicBezTo>
                    <a:pt x="622" y="3"/>
                    <a:pt x="622" y="3"/>
                    <a:pt x="622" y="3"/>
                  </a:cubicBezTo>
                  <a:cubicBezTo>
                    <a:pt x="625" y="3"/>
                    <a:pt x="627" y="4"/>
                    <a:pt x="629" y="6"/>
                  </a:cubicBezTo>
                  <a:cubicBezTo>
                    <a:pt x="631" y="8"/>
                    <a:pt x="632" y="10"/>
                    <a:pt x="632" y="13"/>
                  </a:cubicBezTo>
                  <a:cubicBezTo>
                    <a:pt x="632" y="127"/>
                    <a:pt x="632" y="127"/>
                    <a:pt x="632" y="127"/>
                  </a:cubicBezTo>
                  <a:cubicBezTo>
                    <a:pt x="632" y="130"/>
                    <a:pt x="631" y="133"/>
                    <a:pt x="629" y="135"/>
                  </a:cubicBezTo>
                  <a:cubicBezTo>
                    <a:pt x="627" y="136"/>
                    <a:pt x="625" y="138"/>
                    <a:pt x="622" y="138"/>
                  </a:cubicBezTo>
                  <a:cubicBezTo>
                    <a:pt x="13" y="138"/>
                    <a:pt x="13" y="138"/>
                    <a:pt x="13" y="138"/>
                  </a:cubicBezTo>
                  <a:cubicBezTo>
                    <a:pt x="11" y="138"/>
                    <a:pt x="8" y="136"/>
                    <a:pt x="6" y="135"/>
                  </a:cubicBezTo>
                  <a:cubicBezTo>
                    <a:pt x="4" y="133"/>
                    <a:pt x="3" y="130"/>
                    <a:pt x="3" y="127"/>
                  </a:cubicBezTo>
                  <a:cubicBezTo>
                    <a:pt x="3" y="13"/>
                    <a:pt x="3" y="13"/>
                    <a:pt x="3" y="13"/>
                  </a:cubicBezTo>
                  <a:cubicBezTo>
                    <a:pt x="3" y="10"/>
                    <a:pt x="4" y="8"/>
                    <a:pt x="6" y="6"/>
                  </a:cubicBezTo>
                  <a:cubicBezTo>
                    <a:pt x="8" y="4"/>
                    <a:pt x="11" y="3"/>
                    <a:pt x="13" y="3"/>
                  </a:cubicBezTo>
                  <a:cubicBezTo>
                    <a:pt x="61" y="3"/>
                    <a:pt x="61" y="3"/>
                    <a:pt x="61" y="3"/>
                  </a:cubicBezTo>
                  <a:cubicBezTo>
                    <a:pt x="62" y="3"/>
                    <a:pt x="63" y="2"/>
                    <a:pt x="63" y="1"/>
                  </a:cubicBezTo>
                  <a:cubicBezTo>
                    <a:pt x="63" y="0"/>
                    <a:pt x="62" y="0"/>
                    <a:pt x="61" y="0"/>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397" name="Freeform 1265">
              <a:extLst>
                <a:ext uri="{FF2B5EF4-FFF2-40B4-BE49-F238E27FC236}">
                  <a16:creationId xmlns:a16="http://schemas.microsoft.com/office/drawing/2014/main" id="{8E33B1C2-906B-5A4C-A6D8-DA93672235CF}"/>
                </a:ext>
              </a:extLst>
            </p:cNvPr>
            <p:cNvSpPr>
              <a:spLocks/>
            </p:cNvSpPr>
            <p:nvPr/>
          </p:nvSpPr>
          <p:spPr bwMode="auto">
            <a:xfrm>
              <a:off x="4371975" y="-2043113"/>
              <a:ext cx="754063" cy="166688"/>
            </a:xfrm>
            <a:custGeom>
              <a:avLst/>
              <a:gdLst>
                <a:gd name="T0" fmla="*/ 2 w 635"/>
                <a:gd name="T1" fmla="*/ 127 h 140"/>
                <a:gd name="T2" fmla="*/ 0 w 635"/>
                <a:gd name="T3" fmla="*/ 127 h 140"/>
                <a:gd name="T4" fmla="*/ 13 w 635"/>
                <a:gd name="T5" fmla="*/ 140 h 140"/>
                <a:gd name="T6" fmla="*/ 622 w 635"/>
                <a:gd name="T7" fmla="*/ 140 h 140"/>
                <a:gd name="T8" fmla="*/ 635 w 635"/>
                <a:gd name="T9" fmla="*/ 127 h 140"/>
                <a:gd name="T10" fmla="*/ 635 w 635"/>
                <a:gd name="T11" fmla="*/ 13 h 140"/>
                <a:gd name="T12" fmla="*/ 622 w 635"/>
                <a:gd name="T13" fmla="*/ 0 h 140"/>
                <a:gd name="T14" fmla="*/ 13 w 635"/>
                <a:gd name="T15" fmla="*/ 0 h 140"/>
                <a:gd name="T16" fmla="*/ 0 w 635"/>
                <a:gd name="T17" fmla="*/ 13 h 140"/>
                <a:gd name="T18" fmla="*/ 0 w 635"/>
                <a:gd name="T19" fmla="*/ 127 h 140"/>
                <a:gd name="T20" fmla="*/ 2 w 635"/>
                <a:gd name="T21" fmla="*/ 127 h 140"/>
                <a:gd name="T22" fmla="*/ 3 w 635"/>
                <a:gd name="T23" fmla="*/ 127 h 140"/>
                <a:gd name="T24" fmla="*/ 3 w 635"/>
                <a:gd name="T25" fmla="*/ 13 h 140"/>
                <a:gd name="T26" fmla="*/ 6 w 635"/>
                <a:gd name="T27" fmla="*/ 5 h 140"/>
                <a:gd name="T28" fmla="*/ 13 w 635"/>
                <a:gd name="T29" fmla="*/ 2 h 140"/>
                <a:gd name="T30" fmla="*/ 622 w 635"/>
                <a:gd name="T31" fmla="*/ 2 h 140"/>
                <a:gd name="T32" fmla="*/ 629 w 635"/>
                <a:gd name="T33" fmla="*/ 5 h 140"/>
                <a:gd name="T34" fmla="*/ 632 w 635"/>
                <a:gd name="T35" fmla="*/ 13 h 140"/>
                <a:gd name="T36" fmla="*/ 632 w 635"/>
                <a:gd name="T37" fmla="*/ 127 h 140"/>
                <a:gd name="T38" fmla="*/ 629 w 635"/>
                <a:gd name="T39" fmla="*/ 134 h 140"/>
                <a:gd name="T40" fmla="*/ 622 w 635"/>
                <a:gd name="T41" fmla="*/ 137 h 140"/>
                <a:gd name="T42" fmla="*/ 13 w 635"/>
                <a:gd name="T43" fmla="*/ 137 h 140"/>
                <a:gd name="T44" fmla="*/ 6 w 635"/>
                <a:gd name="T45" fmla="*/ 134 h 140"/>
                <a:gd name="T46" fmla="*/ 3 w 635"/>
                <a:gd name="T47" fmla="*/ 127 h 140"/>
                <a:gd name="T48" fmla="*/ 2 w 635"/>
                <a:gd name="T49" fmla="*/ 12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0">
                  <a:moveTo>
                    <a:pt x="2" y="127"/>
                  </a:move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5"/>
                    <a:pt x="629" y="0"/>
                    <a:pt x="622" y="0"/>
                  </a:cubicBezTo>
                  <a:cubicBezTo>
                    <a:pt x="13" y="0"/>
                    <a:pt x="13" y="0"/>
                    <a:pt x="13" y="0"/>
                  </a:cubicBezTo>
                  <a:cubicBezTo>
                    <a:pt x="6" y="0"/>
                    <a:pt x="0" y="5"/>
                    <a:pt x="0" y="13"/>
                  </a:cubicBezTo>
                  <a:cubicBezTo>
                    <a:pt x="0" y="127"/>
                    <a:pt x="0" y="127"/>
                    <a:pt x="0" y="127"/>
                  </a:cubicBezTo>
                  <a:cubicBezTo>
                    <a:pt x="2" y="127"/>
                    <a:pt x="2" y="127"/>
                    <a:pt x="2" y="127"/>
                  </a:cubicBezTo>
                  <a:cubicBezTo>
                    <a:pt x="3" y="127"/>
                    <a:pt x="3" y="127"/>
                    <a:pt x="3" y="127"/>
                  </a:cubicBezTo>
                  <a:cubicBezTo>
                    <a:pt x="3" y="13"/>
                    <a:pt x="3" y="13"/>
                    <a:pt x="3" y="13"/>
                  </a:cubicBezTo>
                  <a:cubicBezTo>
                    <a:pt x="3" y="10"/>
                    <a:pt x="4" y="7"/>
                    <a:pt x="6" y="5"/>
                  </a:cubicBezTo>
                  <a:cubicBezTo>
                    <a:pt x="8" y="3"/>
                    <a:pt x="11" y="2"/>
                    <a:pt x="13" y="2"/>
                  </a:cubicBezTo>
                  <a:cubicBezTo>
                    <a:pt x="622" y="2"/>
                    <a:pt x="622" y="2"/>
                    <a:pt x="622" y="2"/>
                  </a:cubicBezTo>
                  <a:cubicBezTo>
                    <a:pt x="625" y="2"/>
                    <a:pt x="627" y="3"/>
                    <a:pt x="629" y="5"/>
                  </a:cubicBezTo>
                  <a:cubicBezTo>
                    <a:pt x="631" y="7"/>
                    <a:pt x="632" y="10"/>
                    <a:pt x="632" y="13"/>
                  </a:cubicBezTo>
                  <a:cubicBezTo>
                    <a:pt x="632" y="127"/>
                    <a:pt x="632" y="127"/>
                    <a:pt x="632" y="127"/>
                  </a:cubicBezTo>
                  <a:cubicBezTo>
                    <a:pt x="632" y="130"/>
                    <a:pt x="631" y="132"/>
                    <a:pt x="629" y="134"/>
                  </a:cubicBezTo>
                  <a:cubicBezTo>
                    <a:pt x="627" y="136"/>
                    <a:pt x="625" y="137"/>
                    <a:pt x="622" y="137"/>
                  </a:cubicBezTo>
                  <a:cubicBezTo>
                    <a:pt x="13" y="137"/>
                    <a:pt x="13" y="137"/>
                    <a:pt x="13" y="137"/>
                  </a:cubicBezTo>
                  <a:cubicBezTo>
                    <a:pt x="11" y="137"/>
                    <a:pt x="8" y="136"/>
                    <a:pt x="6" y="134"/>
                  </a:cubicBezTo>
                  <a:cubicBezTo>
                    <a:pt x="4" y="132"/>
                    <a:pt x="3" y="130"/>
                    <a:pt x="3" y="127"/>
                  </a:cubicBezTo>
                  <a:lnTo>
                    <a:pt x="2" y="127"/>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398" name="Freeform 1266">
              <a:extLst>
                <a:ext uri="{FF2B5EF4-FFF2-40B4-BE49-F238E27FC236}">
                  <a16:creationId xmlns:a16="http://schemas.microsoft.com/office/drawing/2014/main" id="{7AA176DA-DD6B-6F4A-BA96-CE358A7132B2}"/>
                </a:ext>
              </a:extLst>
            </p:cNvPr>
            <p:cNvSpPr>
              <a:spLocks/>
            </p:cNvSpPr>
            <p:nvPr/>
          </p:nvSpPr>
          <p:spPr bwMode="auto">
            <a:xfrm>
              <a:off x="4371975" y="-1797051"/>
              <a:ext cx="754063" cy="166688"/>
            </a:xfrm>
            <a:custGeom>
              <a:avLst/>
              <a:gdLst>
                <a:gd name="T0" fmla="*/ 2 w 635"/>
                <a:gd name="T1" fmla="*/ 128 h 141"/>
                <a:gd name="T2" fmla="*/ 0 w 635"/>
                <a:gd name="T3" fmla="*/ 128 h 141"/>
                <a:gd name="T4" fmla="*/ 13 w 635"/>
                <a:gd name="T5" fmla="*/ 141 h 141"/>
                <a:gd name="T6" fmla="*/ 622 w 635"/>
                <a:gd name="T7" fmla="*/ 141 h 141"/>
                <a:gd name="T8" fmla="*/ 635 w 635"/>
                <a:gd name="T9" fmla="*/ 128 h 141"/>
                <a:gd name="T10" fmla="*/ 635 w 635"/>
                <a:gd name="T11" fmla="*/ 13 h 141"/>
                <a:gd name="T12" fmla="*/ 622 w 635"/>
                <a:gd name="T13" fmla="*/ 0 h 141"/>
                <a:gd name="T14" fmla="*/ 13 w 635"/>
                <a:gd name="T15" fmla="*/ 0 h 141"/>
                <a:gd name="T16" fmla="*/ 0 w 635"/>
                <a:gd name="T17" fmla="*/ 13 h 141"/>
                <a:gd name="T18" fmla="*/ 0 w 635"/>
                <a:gd name="T19" fmla="*/ 128 h 141"/>
                <a:gd name="T20" fmla="*/ 2 w 635"/>
                <a:gd name="T21" fmla="*/ 128 h 141"/>
                <a:gd name="T22" fmla="*/ 3 w 635"/>
                <a:gd name="T23" fmla="*/ 128 h 141"/>
                <a:gd name="T24" fmla="*/ 3 w 635"/>
                <a:gd name="T25" fmla="*/ 13 h 141"/>
                <a:gd name="T26" fmla="*/ 6 w 635"/>
                <a:gd name="T27" fmla="*/ 6 h 141"/>
                <a:gd name="T28" fmla="*/ 13 w 635"/>
                <a:gd name="T29" fmla="*/ 3 h 141"/>
                <a:gd name="T30" fmla="*/ 622 w 635"/>
                <a:gd name="T31" fmla="*/ 3 h 141"/>
                <a:gd name="T32" fmla="*/ 629 w 635"/>
                <a:gd name="T33" fmla="*/ 6 h 141"/>
                <a:gd name="T34" fmla="*/ 632 w 635"/>
                <a:gd name="T35" fmla="*/ 13 h 141"/>
                <a:gd name="T36" fmla="*/ 632 w 635"/>
                <a:gd name="T37" fmla="*/ 128 h 141"/>
                <a:gd name="T38" fmla="*/ 629 w 635"/>
                <a:gd name="T39" fmla="*/ 135 h 141"/>
                <a:gd name="T40" fmla="*/ 622 w 635"/>
                <a:gd name="T41" fmla="*/ 138 h 141"/>
                <a:gd name="T42" fmla="*/ 13 w 635"/>
                <a:gd name="T43" fmla="*/ 138 h 141"/>
                <a:gd name="T44" fmla="*/ 6 w 635"/>
                <a:gd name="T45" fmla="*/ 135 h 141"/>
                <a:gd name="T46" fmla="*/ 3 w 635"/>
                <a:gd name="T47" fmla="*/ 128 h 141"/>
                <a:gd name="T48" fmla="*/ 2 w 635"/>
                <a:gd name="T49"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1">
                  <a:moveTo>
                    <a:pt x="2" y="128"/>
                  </a:moveTo>
                  <a:cubicBezTo>
                    <a:pt x="0" y="128"/>
                    <a:pt x="0" y="128"/>
                    <a:pt x="0" y="128"/>
                  </a:cubicBezTo>
                  <a:cubicBezTo>
                    <a:pt x="0" y="135"/>
                    <a:pt x="6" y="141"/>
                    <a:pt x="13" y="141"/>
                  </a:cubicBezTo>
                  <a:cubicBezTo>
                    <a:pt x="622" y="141"/>
                    <a:pt x="622" y="141"/>
                    <a:pt x="622" y="141"/>
                  </a:cubicBezTo>
                  <a:cubicBezTo>
                    <a:pt x="629" y="141"/>
                    <a:pt x="635" y="135"/>
                    <a:pt x="635" y="128"/>
                  </a:cubicBezTo>
                  <a:cubicBezTo>
                    <a:pt x="635" y="13"/>
                    <a:pt x="635" y="13"/>
                    <a:pt x="635" y="13"/>
                  </a:cubicBezTo>
                  <a:cubicBezTo>
                    <a:pt x="635" y="6"/>
                    <a:pt x="629" y="0"/>
                    <a:pt x="622" y="0"/>
                  </a:cubicBezTo>
                  <a:cubicBezTo>
                    <a:pt x="13" y="0"/>
                    <a:pt x="13" y="0"/>
                    <a:pt x="13" y="0"/>
                  </a:cubicBezTo>
                  <a:cubicBezTo>
                    <a:pt x="6" y="0"/>
                    <a:pt x="0" y="6"/>
                    <a:pt x="0" y="13"/>
                  </a:cubicBezTo>
                  <a:cubicBezTo>
                    <a:pt x="0" y="128"/>
                    <a:pt x="0" y="128"/>
                    <a:pt x="0" y="128"/>
                  </a:cubicBezTo>
                  <a:cubicBezTo>
                    <a:pt x="2" y="128"/>
                    <a:pt x="2" y="128"/>
                    <a:pt x="2" y="128"/>
                  </a:cubicBezTo>
                  <a:cubicBezTo>
                    <a:pt x="3" y="128"/>
                    <a:pt x="3" y="128"/>
                    <a:pt x="3" y="128"/>
                  </a:cubicBezTo>
                  <a:cubicBezTo>
                    <a:pt x="3" y="13"/>
                    <a:pt x="3" y="13"/>
                    <a:pt x="3" y="13"/>
                  </a:cubicBezTo>
                  <a:cubicBezTo>
                    <a:pt x="3" y="11"/>
                    <a:pt x="4" y="8"/>
                    <a:pt x="6" y="6"/>
                  </a:cubicBezTo>
                  <a:cubicBezTo>
                    <a:pt x="8" y="4"/>
                    <a:pt x="11" y="3"/>
                    <a:pt x="13" y="3"/>
                  </a:cubicBezTo>
                  <a:cubicBezTo>
                    <a:pt x="622" y="3"/>
                    <a:pt x="622" y="3"/>
                    <a:pt x="622" y="3"/>
                  </a:cubicBezTo>
                  <a:cubicBezTo>
                    <a:pt x="625" y="3"/>
                    <a:pt x="627" y="4"/>
                    <a:pt x="629" y="6"/>
                  </a:cubicBezTo>
                  <a:cubicBezTo>
                    <a:pt x="631" y="8"/>
                    <a:pt x="632" y="11"/>
                    <a:pt x="632" y="13"/>
                  </a:cubicBezTo>
                  <a:cubicBezTo>
                    <a:pt x="632" y="128"/>
                    <a:pt x="632" y="128"/>
                    <a:pt x="632" y="128"/>
                  </a:cubicBezTo>
                  <a:cubicBezTo>
                    <a:pt x="632" y="130"/>
                    <a:pt x="631" y="133"/>
                    <a:pt x="629" y="135"/>
                  </a:cubicBezTo>
                  <a:cubicBezTo>
                    <a:pt x="627" y="137"/>
                    <a:pt x="625" y="138"/>
                    <a:pt x="622" y="138"/>
                  </a:cubicBezTo>
                  <a:cubicBezTo>
                    <a:pt x="13" y="138"/>
                    <a:pt x="13" y="138"/>
                    <a:pt x="13" y="138"/>
                  </a:cubicBezTo>
                  <a:cubicBezTo>
                    <a:pt x="11" y="138"/>
                    <a:pt x="8" y="137"/>
                    <a:pt x="6" y="135"/>
                  </a:cubicBezTo>
                  <a:cubicBezTo>
                    <a:pt x="4" y="133"/>
                    <a:pt x="3" y="130"/>
                    <a:pt x="3" y="128"/>
                  </a:cubicBezTo>
                  <a:lnTo>
                    <a:pt x="2" y="128"/>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399" name="Freeform 1267">
              <a:extLst>
                <a:ext uri="{FF2B5EF4-FFF2-40B4-BE49-F238E27FC236}">
                  <a16:creationId xmlns:a16="http://schemas.microsoft.com/office/drawing/2014/main" id="{69C83058-E404-5440-8B25-00ABA8FC1BD7}"/>
                </a:ext>
              </a:extLst>
            </p:cNvPr>
            <p:cNvSpPr>
              <a:spLocks/>
            </p:cNvSpPr>
            <p:nvPr/>
          </p:nvSpPr>
          <p:spPr bwMode="auto">
            <a:xfrm>
              <a:off x="4432300" y="-2124076"/>
              <a:ext cx="633413" cy="84138"/>
            </a:xfrm>
            <a:custGeom>
              <a:avLst/>
              <a:gdLst>
                <a:gd name="T0" fmla="*/ 1 w 533"/>
                <a:gd name="T1" fmla="*/ 1 h 71"/>
                <a:gd name="T2" fmla="*/ 1 w 533"/>
                <a:gd name="T3" fmla="*/ 2 h 71"/>
                <a:gd name="T4" fmla="*/ 531 w 533"/>
                <a:gd name="T5" fmla="*/ 2 h 71"/>
                <a:gd name="T6" fmla="*/ 531 w 533"/>
                <a:gd name="T7" fmla="*/ 69 h 71"/>
                <a:gd name="T8" fmla="*/ 3 w 533"/>
                <a:gd name="T9" fmla="*/ 69 h 71"/>
                <a:gd name="T10" fmla="*/ 3 w 533"/>
                <a:gd name="T11" fmla="*/ 1 h 71"/>
                <a:gd name="T12" fmla="*/ 1 w 533"/>
                <a:gd name="T13" fmla="*/ 1 h 71"/>
                <a:gd name="T14" fmla="*/ 1 w 533"/>
                <a:gd name="T15" fmla="*/ 2 h 71"/>
                <a:gd name="T16" fmla="*/ 1 w 533"/>
                <a:gd name="T17" fmla="*/ 1 h 71"/>
                <a:gd name="T18" fmla="*/ 0 w 533"/>
                <a:gd name="T19" fmla="*/ 1 h 71"/>
                <a:gd name="T20" fmla="*/ 0 w 533"/>
                <a:gd name="T21" fmla="*/ 70 h 71"/>
                <a:gd name="T22" fmla="*/ 0 w 533"/>
                <a:gd name="T23" fmla="*/ 71 h 71"/>
                <a:gd name="T24" fmla="*/ 1 w 533"/>
                <a:gd name="T25" fmla="*/ 71 h 71"/>
                <a:gd name="T26" fmla="*/ 532 w 533"/>
                <a:gd name="T27" fmla="*/ 71 h 71"/>
                <a:gd name="T28" fmla="*/ 533 w 533"/>
                <a:gd name="T29" fmla="*/ 71 h 71"/>
                <a:gd name="T30" fmla="*/ 533 w 533"/>
                <a:gd name="T31" fmla="*/ 70 h 71"/>
                <a:gd name="T32" fmla="*/ 533 w 533"/>
                <a:gd name="T33" fmla="*/ 1 h 71"/>
                <a:gd name="T34" fmla="*/ 533 w 533"/>
                <a:gd name="T35" fmla="*/ 0 h 71"/>
                <a:gd name="T36" fmla="*/ 532 w 533"/>
                <a:gd name="T37" fmla="*/ 0 h 71"/>
                <a:gd name="T38" fmla="*/ 1 w 533"/>
                <a:gd name="T39" fmla="*/ 0 h 71"/>
                <a:gd name="T40" fmla="*/ 0 w 533"/>
                <a:gd name="T41" fmla="*/ 0 h 71"/>
                <a:gd name="T42" fmla="*/ 0 w 533"/>
                <a:gd name="T43" fmla="*/ 1 h 71"/>
                <a:gd name="T44" fmla="*/ 1 w 533"/>
                <a:gd name="T45" fmla="*/ 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1">
                  <a:moveTo>
                    <a:pt x="1" y="1"/>
                  </a:moveTo>
                  <a:cubicBezTo>
                    <a:pt x="1" y="2"/>
                    <a:pt x="1" y="2"/>
                    <a:pt x="1" y="2"/>
                  </a:cubicBezTo>
                  <a:cubicBezTo>
                    <a:pt x="531" y="2"/>
                    <a:pt x="531" y="2"/>
                    <a:pt x="531" y="2"/>
                  </a:cubicBezTo>
                  <a:cubicBezTo>
                    <a:pt x="531" y="69"/>
                    <a:pt x="531" y="69"/>
                    <a:pt x="531" y="69"/>
                  </a:cubicBezTo>
                  <a:cubicBezTo>
                    <a:pt x="3" y="69"/>
                    <a:pt x="3" y="69"/>
                    <a:pt x="3" y="69"/>
                  </a:cubicBezTo>
                  <a:cubicBezTo>
                    <a:pt x="3" y="1"/>
                    <a:pt x="3" y="1"/>
                    <a:pt x="3" y="1"/>
                  </a:cubicBezTo>
                  <a:cubicBezTo>
                    <a:pt x="1" y="1"/>
                    <a:pt x="1" y="1"/>
                    <a:pt x="1" y="1"/>
                  </a:cubicBezTo>
                  <a:cubicBezTo>
                    <a:pt x="1" y="2"/>
                    <a:pt x="1" y="2"/>
                    <a:pt x="1" y="2"/>
                  </a:cubicBezTo>
                  <a:cubicBezTo>
                    <a:pt x="1" y="1"/>
                    <a:pt x="1" y="1"/>
                    <a:pt x="1" y="1"/>
                  </a:cubicBezTo>
                  <a:cubicBezTo>
                    <a:pt x="0" y="1"/>
                    <a:pt x="0" y="1"/>
                    <a:pt x="0" y="1"/>
                  </a:cubicBezTo>
                  <a:cubicBezTo>
                    <a:pt x="0" y="70"/>
                    <a:pt x="0" y="70"/>
                    <a:pt x="0" y="70"/>
                  </a:cubicBezTo>
                  <a:cubicBezTo>
                    <a:pt x="0" y="70"/>
                    <a:pt x="0" y="71"/>
                    <a:pt x="0" y="71"/>
                  </a:cubicBezTo>
                  <a:cubicBezTo>
                    <a:pt x="1" y="71"/>
                    <a:pt x="1" y="71"/>
                    <a:pt x="1" y="71"/>
                  </a:cubicBezTo>
                  <a:cubicBezTo>
                    <a:pt x="532" y="71"/>
                    <a:pt x="532" y="71"/>
                    <a:pt x="532" y="71"/>
                  </a:cubicBezTo>
                  <a:cubicBezTo>
                    <a:pt x="532" y="71"/>
                    <a:pt x="533" y="71"/>
                    <a:pt x="533" y="71"/>
                  </a:cubicBezTo>
                  <a:cubicBezTo>
                    <a:pt x="533" y="71"/>
                    <a:pt x="533" y="70"/>
                    <a:pt x="533" y="70"/>
                  </a:cubicBezTo>
                  <a:cubicBezTo>
                    <a:pt x="533" y="1"/>
                    <a:pt x="533" y="1"/>
                    <a:pt x="533" y="1"/>
                  </a:cubicBezTo>
                  <a:cubicBezTo>
                    <a:pt x="533" y="1"/>
                    <a:pt x="533" y="0"/>
                    <a:pt x="533" y="0"/>
                  </a:cubicBezTo>
                  <a:cubicBezTo>
                    <a:pt x="533" y="0"/>
                    <a:pt x="532" y="0"/>
                    <a:pt x="532" y="0"/>
                  </a:cubicBezTo>
                  <a:cubicBezTo>
                    <a:pt x="1" y="0"/>
                    <a:pt x="1" y="0"/>
                    <a:pt x="1" y="0"/>
                  </a:cubicBezTo>
                  <a:cubicBezTo>
                    <a:pt x="1" y="0"/>
                    <a:pt x="1" y="0"/>
                    <a:pt x="0" y="0"/>
                  </a:cubicBezTo>
                  <a:cubicBezTo>
                    <a:pt x="0" y="0"/>
                    <a:pt x="0" y="1"/>
                    <a:pt x="0" y="1"/>
                  </a:cubicBezTo>
                  <a:lnTo>
                    <a:pt x="1"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00" name="Freeform 1268">
              <a:extLst>
                <a:ext uri="{FF2B5EF4-FFF2-40B4-BE49-F238E27FC236}">
                  <a16:creationId xmlns:a16="http://schemas.microsoft.com/office/drawing/2014/main" id="{68863783-7809-D248-8148-4B4255B9C0D2}"/>
                </a:ext>
              </a:extLst>
            </p:cNvPr>
            <p:cNvSpPr>
              <a:spLocks/>
            </p:cNvSpPr>
            <p:nvPr/>
          </p:nvSpPr>
          <p:spPr bwMode="auto">
            <a:xfrm>
              <a:off x="4432300" y="-1879601"/>
              <a:ext cx="633413" cy="85725"/>
            </a:xfrm>
            <a:custGeom>
              <a:avLst/>
              <a:gdLst>
                <a:gd name="T0" fmla="*/ 1 w 533"/>
                <a:gd name="T1" fmla="*/ 2 h 72"/>
                <a:gd name="T2" fmla="*/ 1 w 533"/>
                <a:gd name="T3" fmla="*/ 3 h 72"/>
                <a:gd name="T4" fmla="*/ 531 w 533"/>
                <a:gd name="T5" fmla="*/ 3 h 72"/>
                <a:gd name="T6" fmla="*/ 531 w 533"/>
                <a:gd name="T7" fmla="*/ 69 h 72"/>
                <a:gd name="T8" fmla="*/ 3 w 533"/>
                <a:gd name="T9" fmla="*/ 69 h 72"/>
                <a:gd name="T10" fmla="*/ 3 w 533"/>
                <a:gd name="T11" fmla="*/ 2 h 72"/>
                <a:gd name="T12" fmla="*/ 1 w 533"/>
                <a:gd name="T13" fmla="*/ 2 h 72"/>
                <a:gd name="T14" fmla="*/ 1 w 533"/>
                <a:gd name="T15" fmla="*/ 3 h 72"/>
                <a:gd name="T16" fmla="*/ 1 w 533"/>
                <a:gd name="T17" fmla="*/ 2 h 72"/>
                <a:gd name="T18" fmla="*/ 0 w 533"/>
                <a:gd name="T19" fmla="*/ 2 h 72"/>
                <a:gd name="T20" fmla="*/ 0 w 533"/>
                <a:gd name="T21" fmla="*/ 71 h 72"/>
                <a:gd name="T22" fmla="*/ 0 w 533"/>
                <a:gd name="T23" fmla="*/ 72 h 72"/>
                <a:gd name="T24" fmla="*/ 1 w 533"/>
                <a:gd name="T25" fmla="*/ 72 h 72"/>
                <a:gd name="T26" fmla="*/ 532 w 533"/>
                <a:gd name="T27" fmla="*/ 72 h 72"/>
                <a:gd name="T28" fmla="*/ 533 w 533"/>
                <a:gd name="T29" fmla="*/ 72 h 72"/>
                <a:gd name="T30" fmla="*/ 533 w 533"/>
                <a:gd name="T31" fmla="*/ 71 h 72"/>
                <a:gd name="T32" fmla="*/ 533 w 533"/>
                <a:gd name="T33" fmla="*/ 2 h 72"/>
                <a:gd name="T34" fmla="*/ 533 w 533"/>
                <a:gd name="T35" fmla="*/ 1 h 72"/>
                <a:gd name="T36" fmla="*/ 532 w 533"/>
                <a:gd name="T37" fmla="*/ 0 h 72"/>
                <a:gd name="T38" fmla="*/ 1 w 533"/>
                <a:gd name="T39" fmla="*/ 0 h 72"/>
                <a:gd name="T40" fmla="*/ 0 w 533"/>
                <a:gd name="T41" fmla="*/ 1 h 72"/>
                <a:gd name="T42" fmla="*/ 0 w 533"/>
                <a:gd name="T43" fmla="*/ 2 h 72"/>
                <a:gd name="T44" fmla="*/ 1 w 533"/>
                <a:gd name="T45"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2">
                  <a:moveTo>
                    <a:pt x="1" y="2"/>
                  </a:moveTo>
                  <a:cubicBezTo>
                    <a:pt x="1" y="3"/>
                    <a:pt x="1" y="3"/>
                    <a:pt x="1" y="3"/>
                  </a:cubicBezTo>
                  <a:cubicBezTo>
                    <a:pt x="531" y="3"/>
                    <a:pt x="531" y="3"/>
                    <a:pt x="531" y="3"/>
                  </a:cubicBezTo>
                  <a:cubicBezTo>
                    <a:pt x="531" y="69"/>
                    <a:pt x="531" y="69"/>
                    <a:pt x="531" y="69"/>
                  </a:cubicBezTo>
                  <a:cubicBezTo>
                    <a:pt x="3" y="69"/>
                    <a:pt x="3" y="69"/>
                    <a:pt x="3" y="69"/>
                  </a:cubicBezTo>
                  <a:cubicBezTo>
                    <a:pt x="3" y="2"/>
                    <a:pt x="3" y="2"/>
                    <a:pt x="3" y="2"/>
                  </a:cubicBezTo>
                  <a:cubicBezTo>
                    <a:pt x="1" y="2"/>
                    <a:pt x="1" y="2"/>
                    <a:pt x="1" y="2"/>
                  </a:cubicBezTo>
                  <a:cubicBezTo>
                    <a:pt x="1" y="3"/>
                    <a:pt x="1" y="3"/>
                    <a:pt x="1" y="3"/>
                  </a:cubicBezTo>
                  <a:cubicBezTo>
                    <a:pt x="1" y="2"/>
                    <a:pt x="1" y="2"/>
                    <a:pt x="1" y="2"/>
                  </a:cubicBezTo>
                  <a:cubicBezTo>
                    <a:pt x="0" y="2"/>
                    <a:pt x="0" y="2"/>
                    <a:pt x="0" y="2"/>
                  </a:cubicBezTo>
                  <a:cubicBezTo>
                    <a:pt x="0" y="71"/>
                    <a:pt x="0" y="71"/>
                    <a:pt x="0" y="71"/>
                  </a:cubicBezTo>
                  <a:cubicBezTo>
                    <a:pt x="0" y="71"/>
                    <a:pt x="0" y="71"/>
                    <a:pt x="0" y="72"/>
                  </a:cubicBezTo>
                  <a:cubicBezTo>
                    <a:pt x="1" y="72"/>
                    <a:pt x="1" y="72"/>
                    <a:pt x="1" y="72"/>
                  </a:cubicBezTo>
                  <a:cubicBezTo>
                    <a:pt x="532" y="72"/>
                    <a:pt x="532" y="72"/>
                    <a:pt x="532" y="72"/>
                  </a:cubicBezTo>
                  <a:cubicBezTo>
                    <a:pt x="532" y="72"/>
                    <a:pt x="533" y="72"/>
                    <a:pt x="533" y="72"/>
                  </a:cubicBezTo>
                  <a:cubicBezTo>
                    <a:pt x="533" y="71"/>
                    <a:pt x="533" y="71"/>
                    <a:pt x="533" y="71"/>
                  </a:cubicBezTo>
                  <a:cubicBezTo>
                    <a:pt x="533" y="2"/>
                    <a:pt x="533" y="2"/>
                    <a:pt x="533" y="2"/>
                  </a:cubicBezTo>
                  <a:cubicBezTo>
                    <a:pt x="533" y="1"/>
                    <a:pt x="533" y="1"/>
                    <a:pt x="533" y="1"/>
                  </a:cubicBezTo>
                  <a:cubicBezTo>
                    <a:pt x="533" y="0"/>
                    <a:pt x="532" y="0"/>
                    <a:pt x="532" y="0"/>
                  </a:cubicBezTo>
                  <a:cubicBezTo>
                    <a:pt x="1" y="0"/>
                    <a:pt x="1" y="0"/>
                    <a:pt x="1" y="0"/>
                  </a:cubicBezTo>
                  <a:cubicBezTo>
                    <a:pt x="1" y="0"/>
                    <a:pt x="1" y="0"/>
                    <a:pt x="0" y="1"/>
                  </a:cubicBezTo>
                  <a:cubicBezTo>
                    <a:pt x="0" y="1"/>
                    <a:pt x="0" y="1"/>
                    <a:pt x="0" y="2"/>
                  </a:cubicBezTo>
                  <a:lnTo>
                    <a:pt x="1" y="2"/>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grpSp>
      <p:grpSp>
        <p:nvGrpSpPr>
          <p:cNvPr id="401" name="Group 400">
            <a:extLst>
              <a:ext uri="{FF2B5EF4-FFF2-40B4-BE49-F238E27FC236}">
                <a16:creationId xmlns:a16="http://schemas.microsoft.com/office/drawing/2014/main" id="{C43020E8-36E8-7949-9D2E-BDB64FD72C0F}"/>
              </a:ext>
            </a:extLst>
          </p:cNvPr>
          <p:cNvGrpSpPr/>
          <p:nvPr/>
        </p:nvGrpSpPr>
        <p:grpSpPr>
          <a:xfrm>
            <a:off x="8023966" y="4740418"/>
            <a:ext cx="488173" cy="426508"/>
            <a:chOff x="4371975" y="-2289176"/>
            <a:chExt cx="754063" cy="658813"/>
          </a:xfrm>
        </p:grpSpPr>
        <p:sp>
          <p:nvSpPr>
            <p:cNvPr id="402" name="Freeform 1247">
              <a:extLst>
                <a:ext uri="{FF2B5EF4-FFF2-40B4-BE49-F238E27FC236}">
                  <a16:creationId xmlns:a16="http://schemas.microsoft.com/office/drawing/2014/main" id="{8B8324CA-0A92-974B-ADE0-8514365713AD}"/>
                </a:ext>
              </a:extLst>
            </p:cNvPr>
            <p:cNvSpPr>
              <a:spLocks/>
            </p:cNvSpPr>
            <p:nvPr/>
          </p:nvSpPr>
          <p:spPr bwMode="auto">
            <a:xfrm>
              <a:off x="4373563" y="-1795463"/>
              <a:ext cx="750888" cy="163513"/>
            </a:xfrm>
            <a:custGeom>
              <a:avLst/>
              <a:gdLst>
                <a:gd name="T0" fmla="*/ 0 w 632"/>
                <a:gd name="T1" fmla="*/ 126 h 137"/>
                <a:gd name="T2" fmla="*/ 11 w 632"/>
                <a:gd name="T3" fmla="*/ 137 h 137"/>
                <a:gd name="T4" fmla="*/ 620 w 632"/>
                <a:gd name="T5" fmla="*/ 137 h 137"/>
                <a:gd name="T6" fmla="*/ 632 w 632"/>
                <a:gd name="T7" fmla="*/ 126 h 137"/>
                <a:gd name="T8" fmla="*/ 632 w 632"/>
                <a:gd name="T9" fmla="*/ 11 h 137"/>
                <a:gd name="T10" fmla="*/ 620 w 632"/>
                <a:gd name="T11" fmla="*/ 0 h 137"/>
                <a:gd name="T12" fmla="*/ 11 w 632"/>
                <a:gd name="T13" fmla="*/ 0 h 137"/>
                <a:gd name="T14" fmla="*/ 0 w 632"/>
                <a:gd name="T15" fmla="*/ 11 h 137"/>
                <a:gd name="T16" fmla="*/ 0 w 632"/>
                <a:gd name="T17" fmla="*/ 12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7">
                  <a:moveTo>
                    <a:pt x="0" y="126"/>
                  </a:moveTo>
                  <a:cubicBezTo>
                    <a:pt x="0" y="132"/>
                    <a:pt x="5" y="137"/>
                    <a:pt x="11" y="137"/>
                  </a:cubicBezTo>
                  <a:cubicBezTo>
                    <a:pt x="620" y="137"/>
                    <a:pt x="620" y="137"/>
                    <a:pt x="620" y="137"/>
                  </a:cubicBezTo>
                  <a:cubicBezTo>
                    <a:pt x="626" y="137"/>
                    <a:pt x="632" y="132"/>
                    <a:pt x="632" y="126"/>
                  </a:cubicBezTo>
                  <a:cubicBezTo>
                    <a:pt x="632" y="11"/>
                    <a:pt x="632" y="11"/>
                    <a:pt x="632" y="11"/>
                  </a:cubicBezTo>
                  <a:cubicBezTo>
                    <a:pt x="632" y="5"/>
                    <a:pt x="626" y="0"/>
                    <a:pt x="620" y="0"/>
                  </a:cubicBezTo>
                  <a:cubicBezTo>
                    <a:pt x="11" y="0"/>
                    <a:pt x="11" y="0"/>
                    <a:pt x="11" y="0"/>
                  </a:cubicBezTo>
                  <a:cubicBezTo>
                    <a:pt x="5" y="0"/>
                    <a:pt x="0" y="5"/>
                    <a:pt x="0" y="11"/>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03" name="Freeform 1248">
              <a:extLst>
                <a:ext uri="{FF2B5EF4-FFF2-40B4-BE49-F238E27FC236}">
                  <a16:creationId xmlns:a16="http://schemas.microsoft.com/office/drawing/2014/main" id="{7E0EB7DB-819B-6B41-A8B2-72E099FB110C}"/>
                </a:ext>
              </a:extLst>
            </p:cNvPr>
            <p:cNvSpPr>
              <a:spLocks/>
            </p:cNvSpPr>
            <p:nvPr/>
          </p:nvSpPr>
          <p:spPr bwMode="auto">
            <a:xfrm>
              <a:off x="4373563" y="-2041526"/>
              <a:ext cx="750888" cy="165100"/>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2"/>
                    <a:pt x="5" y="138"/>
                    <a:pt x="11" y="138"/>
                  </a:cubicBezTo>
                  <a:cubicBezTo>
                    <a:pt x="620" y="138"/>
                    <a:pt x="620" y="138"/>
                    <a:pt x="620" y="138"/>
                  </a:cubicBezTo>
                  <a:cubicBezTo>
                    <a:pt x="626" y="138"/>
                    <a:pt x="632" y="132"/>
                    <a:pt x="632" y="126"/>
                  </a:cubicBezTo>
                  <a:cubicBezTo>
                    <a:pt x="632" y="12"/>
                    <a:pt x="632" y="12"/>
                    <a:pt x="632" y="12"/>
                  </a:cubicBezTo>
                  <a:cubicBezTo>
                    <a:pt x="632" y="5"/>
                    <a:pt x="626" y="0"/>
                    <a:pt x="620" y="0"/>
                  </a:cubicBezTo>
                  <a:cubicBezTo>
                    <a:pt x="11" y="0"/>
                    <a:pt x="11" y="0"/>
                    <a:pt x="11" y="0"/>
                  </a:cubicBezTo>
                  <a:cubicBezTo>
                    <a:pt x="5" y="0"/>
                    <a:pt x="0" y="5"/>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04" name="Freeform 1249">
              <a:extLst>
                <a:ext uri="{FF2B5EF4-FFF2-40B4-BE49-F238E27FC236}">
                  <a16:creationId xmlns:a16="http://schemas.microsoft.com/office/drawing/2014/main" id="{313A4B58-3187-7A49-A0B0-0B4BF8400173}"/>
                </a:ext>
              </a:extLst>
            </p:cNvPr>
            <p:cNvSpPr>
              <a:spLocks/>
            </p:cNvSpPr>
            <p:nvPr/>
          </p:nvSpPr>
          <p:spPr bwMode="auto">
            <a:xfrm>
              <a:off x="4373563" y="-2287588"/>
              <a:ext cx="750888" cy="163513"/>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3"/>
                    <a:pt x="5" y="138"/>
                    <a:pt x="11" y="138"/>
                  </a:cubicBezTo>
                  <a:cubicBezTo>
                    <a:pt x="620" y="138"/>
                    <a:pt x="620" y="138"/>
                    <a:pt x="620" y="138"/>
                  </a:cubicBezTo>
                  <a:cubicBezTo>
                    <a:pt x="626" y="138"/>
                    <a:pt x="632" y="133"/>
                    <a:pt x="632" y="126"/>
                  </a:cubicBezTo>
                  <a:cubicBezTo>
                    <a:pt x="632" y="12"/>
                    <a:pt x="632" y="12"/>
                    <a:pt x="632" y="12"/>
                  </a:cubicBezTo>
                  <a:cubicBezTo>
                    <a:pt x="632" y="6"/>
                    <a:pt x="626" y="0"/>
                    <a:pt x="620" y="0"/>
                  </a:cubicBezTo>
                  <a:cubicBezTo>
                    <a:pt x="11" y="0"/>
                    <a:pt x="11" y="0"/>
                    <a:pt x="11" y="0"/>
                  </a:cubicBezTo>
                  <a:cubicBezTo>
                    <a:pt x="5" y="0"/>
                    <a:pt x="0" y="6"/>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05" name="Rectangle 1250">
              <a:extLst>
                <a:ext uri="{FF2B5EF4-FFF2-40B4-BE49-F238E27FC236}">
                  <a16:creationId xmlns:a16="http://schemas.microsoft.com/office/drawing/2014/main" id="{475681C8-4EFC-D04B-888A-DA36E85F0178}"/>
                </a:ext>
              </a:extLst>
            </p:cNvPr>
            <p:cNvSpPr>
              <a:spLocks noChangeArrowheads="1"/>
            </p:cNvSpPr>
            <p:nvPr/>
          </p:nvSpPr>
          <p:spPr bwMode="auto">
            <a:xfrm>
              <a:off x="4498975" y="-2287588"/>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06" name="Rectangle 1251">
              <a:extLst>
                <a:ext uri="{FF2B5EF4-FFF2-40B4-BE49-F238E27FC236}">
                  <a16:creationId xmlns:a16="http://schemas.microsoft.com/office/drawing/2014/main" id="{F5594A35-9591-574F-8D0A-FA5B9203BC2A}"/>
                </a:ext>
              </a:extLst>
            </p:cNvPr>
            <p:cNvSpPr>
              <a:spLocks noChangeArrowheads="1"/>
            </p:cNvSpPr>
            <p:nvPr/>
          </p:nvSpPr>
          <p:spPr bwMode="auto">
            <a:xfrm>
              <a:off x="4498975" y="-2041526"/>
              <a:ext cx="52388"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07" name="Rectangle 1252">
              <a:extLst>
                <a:ext uri="{FF2B5EF4-FFF2-40B4-BE49-F238E27FC236}">
                  <a16:creationId xmlns:a16="http://schemas.microsoft.com/office/drawing/2014/main" id="{B7619C95-B816-0647-B33B-59FD56DFF5CA}"/>
                </a:ext>
              </a:extLst>
            </p:cNvPr>
            <p:cNvSpPr>
              <a:spLocks noChangeArrowheads="1"/>
            </p:cNvSpPr>
            <p:nvPr/>
          </p:nvSpPr>
          <p:spPr bwMode="auto">
            <a:xfrm>
              <a:off x="4498975" y="-1795463"/>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08" name="Freeform 1253">
              <a:extLst>
                <a:ext uri="{FF2B5EF4-FFF2-40B4-BE49-F238E27FC236}">
                  <a16:creationId xmlns:a16="http://schemas.microsoft.com/office/drawing/2014/main" id="{3C5B4354-1479-0342-AA97-B2E8DCD316FE}"/>
                </a:ext>
              </a:extLst>
            </p:cNvPr>
            <p:cNvSpPr>
              <a:spLocks/>
            </p:cNvSpPr>
            <p:nvPr/>
          </p:nvSpPr>
          <p:spPr bwMode="auto">
            <a:xfrm>
              <a:off x="4373563" y="-1795463"/>
              <a:ext cx="750888" cy="55563"/>
            </a:xfrm>
            <a:custGeom>
              <a:avLst/>
              <a:gdLst>
                <a:gd name="T0" fmla="*/ 11 w 632"/>
                <a:gd name="T1" fmla="*/ 0 h 46"/>
                <a:gd name="T2" fmla="*/ 620 w 632"/>
                <a:gd name="T3" fmla="*/ 0 h 46"/>
                <a:gd name="T4" fmla="*/ 632 w 632"/>
                <a:gd name="T5" fmla="*/ 11 h 46"/>
                <a:gd name="T6" fmla="*/ 632 w 632"/>
                <a:gd name="T7" fmla="*/ 46 h 46"/>
                <a:gd name="T8" fmla="*/ 620 w 632"/>
                <a:gd name="T9" fmla="*/ 34 h 46"/>
                <a:gd name="T10" fmla="*/ 11 w 632"/>
                <a:gd name="T11" fmla="*/ 34 h 46"/>
                <a:gd name="T12" fmla="*/ 0 w 632"/>
                <a:gd name="T13" fmla="*/ 46 h 46"/>
                <a:gd name="T14" fmla="*/ 0 w 632"/>
                <a:gd name="T15" fmla="*/ 11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1"/>
                  </a:cubicBezTo>
                  <a:cubicBezTo>
                    <a:pt x="632" y="46"/>
                    <a:pt x="632" y="46"/>
                    <a:pt x="632" y="46"/>
                  </a:cubicBezTo>
                  <a:cubicBezTo>
                    <a:pt x="632" y="39"/>
                    <a:pt x="626" y="34"/>
                    <a:pt x="620" y="34"/>
                  </a:cubicBezTo>
                  <a:cubicBezTo>
                    <a:pt x="11" y="34"/>
                    <a:pt x="11" y="34"/>
                    <a:pt x="11" y="34"/>
                  </a:cubicBezTo>
                  <a:cubicBezTo>
                    <a:pt x="5" y="34"/>
                    <a:pt x="0" y="39"/>
                    <a:pt x="0" y="46"/>
                  </a:cubicBezTo>
                  <a:cubicBezTo>
                    <a:pt x="0" y="11"/>
                    <a:pt x="0" y="11"/>
                    <a:pt x="0" y="11"/>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09" name="Rectangle 1254">
              <a:extLst>
                <a:ext uri="{FF2B5EF4-FFF2-40B4-BE49-F238E27FC236}">
                  <a16:creationId xmlns:a16="http://schemas.microsoft.com/office/drawing/2014/main" id="{75EACCA0-5C83-064A-9704-AC0E10E204D9}"/>
                </a:ext>
              </a:extLst>
            </p:cNvPr>
            <p:cNvSpPr>
              <a:spLocks noChangeArrowheads="1"/>
            </p:cNvSpPr>
            <p:nvPr/>
          </p:nvSpPr>
          <p:spPr bwMode="auto">
            <a:xfrm>
              <a:off x="4883150" y="-2041526"/>
              <a:ext cx="133350" cy="16510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10" name="Rectangle 1255">
              <a:extLst>
                <a:ext uri="{FF2B5EF4-FFF2-40B4-BE49-F238E27FC236}">
                  <a16:creationId xmlns:a16="http://schemas.microsoft.com/office/drawing/2014/main" id="{E3188BB1-9D83-4E46-90BD-6E7DD9573968}"/>
                </a:ext>
              </a:extLst>
            </p:cNvPr>
            <p:cNvSpPr>
              <a:spLocks noChangeArrowheads="1"/>
            </p:cNvSpPr>
            <p:nvPr/>
          </p:nvSpPr>
          <p:spPr bwMode="auto">
            <a:xfrm>
              <a:off x="4883150" y="-1795463"/>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11" name="Freeform 1256">
              <a:extLst>
                <a:ext uri="{FF2B5EF4-FFF2-40B4-BE49-F238E27FC236}">
                  <a16:creationId xmlns:a16="http://schemas.microsoft.com/office/drawing/2014/main" id="{C7C77EF2-3D62-1849-A9B5-7AC37122A7FF}"/>
                </a:ext>
              </a:extLst>
            </p:cNvPr>
            <p:cNvSpPr>
              <a:spLocks/>
            </p:cNvSpPr>
            <p:nvPr/>
          </p:nvSpPr>
          <p:spPr bwMode="auto">
            <a:xfrm>
              <a:off x="4373563" y="-2041526"/>
              <a:ext cx="750888" cy="55563"/>
            </a:xfrm>
            <a:custGeom>
              <a:avLst/>
              <a:gdLst>
                <a:gd name="T0" fmla="*/ 11 w 632"/>
                <a:gd name="T1" fmla="*/ 0 h 46"/>
                <a:gd name="T2" fmla="*/ 620 w 632"/>
                <a:gd name="T3" fmla="*/ 0 h 46"/>
                <a:gd name="T4" fmla="*/ 632 w 632"/>
                <a:gd name="T5" fmla="*/ 12 h 46"/>
                <a:gd name="T6" fmla="*/ 632 w 632"/>
                <a:gd name="T7" fmla="*/ 46 h 46"/>
                <a:gd name="T8" fmla="*/ 620 w 632"/>
                <a:gd name="T9" fmla="*/ 34 h 46"/>
                <a:gd name="T10" fmla="*/ 11 w 632"/>
                <a:gd name="T11" fmla="*/ 34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2"/>
                  </a:cubicBezTo>
                  <a:cubicBezTo>
                    <a:pt x="632" y="46"/>
                    <a:pt x="632" y="46"/>
                    <a:pt x="632" y="46"/>
                  </a:cubicBezTo>
                  <a:cubicBezTo>
                    <a:pt x="632" y="40"/>
                    <a:pt x="626" y="34"/>
                    <a:pt x="620" y="34"/>
                  </a:cubicBezTo>
                  <a:cubicBezTo>
                    <a:pt x="11" y="34"/>
                    <a:pt x="11" y="34"/>
                    <a:pt x="11" y="34"/>
                  </a:cubicBezTo>
                  <a:cubicBezTo>
                    <a:pt x="5" y="34"/>
                    <a:pt x="0" y="40"/>
                    <a:pt x="0" y="46"/>
                  </a:cubicBezTo>
                  <a:cubicBezTo>
                    <a:pt x="0" y="12"/>
                    <a:pt x="0" y="12"/>
                    <a:pt x="0" y="12"/>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12" name="Rectangle 1257">
              <a:extLst>
                <a:ext uri="{FF2B5EF4-FFF2-40B4-BE49-F238E27FC236}">
                  <a16:creationId xmlns:a16="http://schemas.microsoft.com/office/drawing/2014/main" id="{BDD68C2C-F9A2-CE4F-B3BC-64E537C04462}"/>
                </a:ext>
              </a:extLst>
            </p:cNvPr>
            <p:cNvSpPr>
              <a:spLocks noChangeArrowheads="1"/>
            </p:cNvSpPr>
            <p:nvPr/>
          </p:nvSpPr>
          <p:spPr bwMode="auto">
            <a:xfrm>
              <a:off x="4883150" y="-2287588"/>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13" name="Rectangle 1258">
              <a:extLst>
                <a:ext uri="{FF2B5EF4-FFF2-40B4-BE49-F238E27FC236}">
                  <a16:creationId xmlns:a16="http://schemas.microsoft.com/office/drawing/2014/main" id="{35358C2E-D32F-5F4E-BE54-A565AD218174}"/>
                </a:ext>
              </a:extLst>
            </p:cNvPr>
            <p:cNvSpPr>
              <a:spLocks noChangeArrowheads="1"/>
            </p:cNvSpPr>
            <p:nvPr/>
          </p:nvSpPr>
          <p:spPr bwMode="auto">
            <a:xfrm>
              <a:off x="4432300" y="-2124076"/>
              <a:ext cx="631825" cy="8255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14" name="Rectangle 1259">
              <a:extLst>
                <a:ext uri="{FF2B5EF4-FFF2-40B4-BE49-F238E27FC236}">
                  <a16:creationId xmlns:a16="http://schemas.microsoft.com/office/drawing/2014/main" id="{8B8B390A-0570-4441-8B63-8D67C3DD430F}"/>
                </a:ext>
              </a:extLst>
            </p:cNvPr>
            <p:cNvSpPr>
              <a:spLocks noChangeArrowheads="1"/>
            </p:cNvSpPr>
            <p:nvPr/>
          </p:nvSpPr>
          <p:spPr bwMode="auto">
            <a:xfrm>
              <a:off x="4432300" y="-1876426"/>
              <a:ext cx="631825" cy="8096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15" name="Freeform 1260">
              <a:extLst>
                <a:ext uri="{FF2B5EF4-FFF2-40B4-BE49-F238E27FC236}">
                  <a16:creationId xmlns:a16="http://schemas.microsoft.com/office/drawing/2014/main" id="{38140FC7-9AA1-EB48-AE4B-4317217B7CB9}"/>
                </a:ext>
              </a:extLst>
            </p:cNvPr>
            <p:cNvSpPr>
              <a:spLocks/>
            </p:cNvSpPr>
            <p:nvPr/>
          </p:nvSpPr>
          <p:spPr bwMode="auto">
            <a:xfrm>
              <a:off x="4373563" y="-2287588"/>
              <a:ext cx="750888" cy="53975"/>
            </a:xfrm>
            <a:custGeom>
              <a:avLst/>
              <a:gdLst>
                <a:gd name="T0" fmla="*/ 11 w 632"/>
                <a:gd name="T1" fmla="*/ 0 h 46"/>
                <a:gd name="T2" fmla="*/ 620 w 632"/>
                <a:gd name="T3" fmla="*/ 0 h 46"/>
                <a:gd name="T4" fmla="*/ 632 w 632"/>
                <a:gd name="T5" fmla="*/ 12 h 46"/>
                <a:gd name="T6" fmla="*/ 632 w 632"/>
                <a:gd name="T7" fmla="*/ 46 h 46"/>
                <a:gd name="T8" fmla="*/ 620 w 632"/>
                <a:gd name="T9" fmla="*/ 35 h 46"/>
                <a:gd name="T10" fmla="*/ 11 w 632"/>
                <a:gd name="T11" fmla="*/ 35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6"/>
                    <a:pt x="632" y="12"/>
                  </a:cubicBezTo>
                  <a:cubicBezTo>
                    <a:pt x="632" y="46"/>
                    <a:pt x="632" y="46"/>
                    <a:pt x="632" y="46"/>
                  </a:cubicBezTo>
                  <a:cubicBezTo>
                    <a:pt x="632" y="40"/>
                    <a:pt x="626" y="35"/>
                    <a:pt x="620" y="35"/>
                  </a:cubicBezTo>
                  <a:cubicBezTo>
                    <a:pt x="11" y="35"/>
                    <a:pt x="11" y="35"/>
                    <a:pt x="11" y="35"/>
                  </a:cubicBezTo>
                  <a:cubicBezTo>
                    <a:pt x="5" y="35"/>
                    <a:pt x="0" y="40"/>
                    <a:pt x="0" y="46"/>
                  </a:cubicBezTo>
                  <a:cubicBezTo>
                    <a:pt x="0" y="12"/>
                    <a:pt x="0" y="12"/>
                    <a:pt x="0" y="12"/>
                  </a:cubicBezTo>
                  <a:cubicBezTo>
                    <a:pt x="0" y="6"/>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16" name="Rectangle 1261">
              <a:extLst>
                <a:ext uri="{FF2B5EF4-FFF2-40B4-BE49-F238E27FC236}">
                  <a16:creationId xmlns:a16="http://schemas.microsoft.com/office/drawing/2014/main" id="{DEE2F023-987E-9C4E-B2D3-80A0EF4493CF}"/>
                </a:ext>
              </a:extLst>
            </p:cNvPr>
            <p:cNvSpPr>
              <a:spLocks noChangeArrowheads="1"/>
            </p:cNvSpPr>
            <p:nvPr/>
          </p:nvSpPr>
          <p:spPr bwMode="auto">
            <a:xfrm>
              <a:off x="4883150" y="-2287588"/>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17" name="Rectangle 1262">
              <a:extLst>
                <a:ext uri="{FF2B5EF4-FFF2-40B4-BE49-F238E27FC236}">
                  <a16:creationId xmlns:a16="http://schemas.microsoft.com/office/drawing/2014/main" id="{F32A8401-9804-0747-A419-EE91E098E293}"/>
                </a:ext>
              </a:extLst>
            </p:cNvPr>
            <p:cNvSpPr>
              <a:spLocks noChangeArrowheads="1"/>
            </p:cNvSpPr>
            <p:nvPr/>
          </p:nvSpPr>
          <p:spPr bwMode="auto">
            <a:xfrm>
              <a:off x="4883150" y="-2041526"/>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18" name="Rectangle 1263">
              <a:extLst>
                <a:ext uri="{FF2B5EF4-FFF2-40B4-BE49-F238E27FC236}">
                  <a16:creationId xmlns:a16="http://schemas.microsoft.com/office/drawing/2014/main" id="{0AAC0814-DE57-204C-861D-5BC07300EF22}"/>
                </a:ext>
              </a:extLst>
            </p:cNvPr>
            <p:cNvSpPr>
              <a:spLocks noChangeArrowheads="1"/>
            </p:cNvSpPr>
            <p:nvPr/>
          </p:nvSpPr>
          <p:spPr bwMode="auto">
            <a:xfrm>
              <a:off x="4883150" y="-1795463"/>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19" name="Freeform 1264">
              <a:extLst>
                <a:ext uri="{FF2B5EF4-FFF2-40B4-BE49-F238E27FC236}">
                  <a16:creationId xmlns:a16="http://schemas.microsoft.com/office/drawing/2014/main" id="{0BF0249A-18A1-2B4A-AA41-C1D238B8DAD7}"/>
                </a:ext>
              </a:extLst>
            </p:cNvPr>
            <p:cNvSpPr>
              <a:spLocks/>
            </p:cNvSpPr>
            <p:nvPr/>
          </p:nvSpPr>
          <p:spPr bwMode="auto">
            <a:xfrm>
              <a:off x="4371975" y="-2289176"/>
              <a:ext cx="754063" cy="166688"/>
            </a:xfrm>
            <a:custGeom>
              <a:avLst/>
              <a:gdLst>
                <a:gd name="T0" fmla="*/ 61 w 635"/>
                <a:gd name="T1" fmla="*/ 0 h 140"/>
                <a:gd name="T2" fmla="*/ 13 w 635"/>
                <a:gd name="T3" fmla="*/ 0 h 140"/>
                <a:gd name="T4" fmla="*/ 0 w 635"/>
                <a:gd name="T5" fmla="*/ 13 h 140"/>
                <a:gd name="T6" fmla="*/ 0 w 635"/>
                <a:gd name="T7" fmla="*/ 127 h 140"/>
                <a:gd name="T8" fmla="*/ 13 w 635"/>
                <a:gd name="T9" fmla="*/ 140 h 140"/>
                <a:gd name="T10" fmla="*/ 622 w 635"/>
                <a:gd name="T11" fmla="*/ 140 h 140"/>
                <a:gd name="T12" fmla="*/ 635 w 635"/>
                <a:gd name="T13" fmla="*/ 127 h 140"/>
                <a:gd name="T14" fmla="*/ 635 w 635"/>
                <a:gd name="T15" fmla="*/ 13 h 140"/>
                <a:gd name="T16" fmla="*/ 622 w 635"/>
                <a:gd name="T17" fmla="*/ 0 h 140"/>
                <a:gd name="T18" fmla="*/ 117 w 635"/>
                <a:gd name="T19" fmla="*/ 0 h 140"/>
                <a:gd name="T20" fmla="*/ 115 w 635"/>
                <a:gd name="T21" fmla="*/ 1 h 140"/>
                <a:gd name="T22" fmla="*/ 117 w 635"/>
                <a:gd name="T23" fmla="*/ 3 h 140"/>
                <a:gd name="T24" fmla="*/ 622 w 635"/>
                <a:gd name="T25" fmla="*/ 3 h 140"/>
                <a:gd name="T26" fmla="*/ 629 w 635"/>
                <a:gd name="T27" fmla="*/ 6 h 140"/>
                <a:gd name="T28" fmla="*/ 632 w 635"/>
                <a:gd name="T29" fmla="*/ 13 h 140"/>
                <a:gd name="T30" fmla="*/ 632 w 635"/>
                <a:gd name="T31" fmla="*/ 127 h 140"/>
                <a:gd name="T32" fmla="*/ 629 w 635"/>
                <a:gd name="T33" fmla="*/ 135 h 140"/>
                <a:gd name="T34" fmla="*/ 622 w 635"/>
                <a:gd name="T35" fmla="*/ 138 h 140"/>
                <a:gd name="T36" fmla="*/ 13 w 635"/>
                <a:gd name="T37" fmla="*/ 138 h 140"/>
                <a:gd name="T38" fmla="*/ 6 w 635"/>
                <a:gd name="T39" fmla="*/ 135 h 140"/>
                <a:gd name="T40" fmla="*/ 3 w 635"/>
                <a:gd name="T41" fmla="*/ 127 h 140"/>
                <a:gd name="T42" fmla="*/ 3 w 635"/>
                <a:gd name="T43" fmla="*/ 13 h 140"/>
                <a:gd name="T44" fmla="*/ 6 w 635"/>
                <a:gd name="T45" fmla="*/ 6 h 140"/>
                <a:gd name="T46" fmla="*/ 13 w 635"/>
                <a:gd name="T47" fmla="*/ 3 h 140"/>
                <a:gd name="T48" fmla="*/ 61 w 635"/>
                <a:gd name="T49" fmla="*/ 3 h 140"/>
                <a:gd name="T50" fmla="*/ 63 w 635"/>
                <a:gd name="T51" fmla="*/ 1 h 140"/>
                <a:gd name="T52" fmla="*/ 61 w 635"/>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5" h="140">
                  <a:moveTo>
                    <a:pt x="61" y="0"/>
                  </a:moveTo>
                  <a:cubicBezTo>
                    <a:pt x="13" y="0"/>
                    <a:pt x="13" y="0"/>
                    <a:pt x="13" y="0"/>
                  </a:cubicBezTo>
                  <a:cubicBezTo>
                    <a:pt x="6" y="0"/>
                    <a:pt x="0" y="6"/>
                    <a:pt x="0" y="13"/>
                  </a:cubicBez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6"/>
                    <a:pt x="629" y="0"/>
                    <a:pt x="622" y="0"/>
                  </a:cubicBezTo>
                  <a:cubicBezTo>
                    <a:pt x="117" y="0"/>
                    <a:pt x="117" y="0"/>
                    <a:pt x="117" y="0"/>
                  </a:cubicBezTo>
                  <a:cubicBezTo>
                    <a:pt x="116" y="0"/>
                    <a:pt x="115" y="0"/>
                    <a:pt x="115" y="1"/>
                  </a:cubicBezTo>
                  <a:cubicBezTo>
                    <a:pt x="115" y="2"/>
                    <a:pt x="116" y="3"/>
                    <a:pt x="117" y="3"/>
                  </a:cubicBezTo>
                  <a:cubicBezTo>
                    <a:pt x="622" y="3"/>
                    <a:pt x="622" y="3"/>
                    <a:pt x="622" y="3"/>
                  </a:cubicBezTo>
                  <a:cubicBezTo>
                    <a:pt x="625" y="3"/>
                    <a:pt x="627" y="4"/>
                    <a:pt x="629" y="6"/>
                  </a:cubicBezTo>
                  <a:cubicBezTo>
                    <a:pt x="631" y="8"/>
                    <a:pt x="632" y="10"/>
                    <a:pt x="632" y="13"/>
                  </a:cubicBezTo>
                  <a:cubicBezTo>
                    <a:pt x="632" y="127"/>
                    <a:pt x="632" y="127"/>
                    <a:pt x="632" y="127"/>
                  </a:cubicBezTo>
                  <a:cubicBezTo>
                    <a:pt x="632" y="130"/>
                    <a:pt x="631" y="133"/>
                    <a:pt x="629" y="135"/>
                  </a:cubicBezTo>
                  <a:cubicBezTo>
                    <a:pt x="627" y="136"/>
                    <a:pt x="625" y="138"/>
                    <a:pt x="622" y="138"/>
                  </a:cubicBezTo>
                  <a:cubicBezTo>
                    <a:pt x="13" y="138"/>
                    <a:pt x="13" y="138"/>
                    <a:pt x="13" y="138"/>
                  </a:cubicBezTo>
                  <a:cubicBezTo>
                    <a:pt x="11" y="138"/>
                    <a:pt x="8" y="136"/>
                    <a:pt x="6" y="135"/>
                  </a:cubicBezTo>
                  <a:cubicBezTo>
                    <a:pt x="4" y="133"/>
                    <a:pt x="3" y="130"/>
                    <a:pt x="3" y="127"/>
                  </a:cubicBezTo>
                  <a:cubicBezTo>
                    <a:pt x="3" y="13"/>
                    <a:pt x="3" y="13"/>
                    <a:pt x="3" y="13"/>
                  </a:cubicBezTo>
                  <a:cubicBezTo>
                    <a:pt x="3" y="10"/>
                    <a:pt x="4" y="8"/>
                    <a:pt x="6" y="6"/>
                  </a:cubicBezTo>
                  <a:cubicBezTo>
                    <a:pt x="8" y="4"/>
                    <a:pt x="11" y="3"/>
                    <a:pt x="13" y="3"/>
                  </a:cubicBezTo>
                  <a:cubicBezTo>
                    <a:pt x="61" y="3"/>
                    <a:pt x="61" y="3"/>
                    <a:pt x="61" y="3"/>
                  </a:cubicBezTo>
                  <a:cubicBezTo>
                    <a:pt x="62" y="3"/>
                    <a:pt x="63" y="2"/>
                    <a:pt x="63" y="1"/>
                  </a:cubicBezTo>
                  <a:cubicBezTo>
                    <a:pt x="63" y="0"/>
                    <a:pt x="62" y="0"/>
                    <a:pt x="61" y="0"/>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20" name="Freeform 1265">
              <a:extLst>
                <a:ext uri="{FF2B5EF4-FFF2-40B4-BE49-F238E27FC236}">
                  <a16:creationId xmlns:a16="http://schemas.microsoft.com/office/drawing/2014/main" id="{6F393EC1-A755-A14C-8E13-58B4D70D9D6D}"/>
                </a:ext>
              </a:extLst>
            </p:cNvPr>
            <p:cNvSpPr>
              <a:spLocks/>
            </p:cNvSpPr>
            <p:nvPr/>
          </p:nvSpPr>
          <p:spPr bwMode="auto">
            <a:xfrm>
              <a:off x="4371975" y="-2043113"/>
              <a:ext cx="754063" cy="166688"/>
            </a:xfrm>
            <a:custGeom>
              <a:avLst/>
              <a:gdLst>
                <a:gd name="T0" fmla="*/ 2 w 635"/>
                <a:gd name="T1" fmla="*/ 127 h 140"/>
                <a:gd name="T2" fmla="*/ 0 w 635"/>
                <a:gd name="T3" fmla="*/ 127 h 140"/>
                <a:gd name="T4" fmla="*/ 13 w 635"/>
                <a:gd name="T5" fmla="*/ 140 h 140"/>
                <a:gd name="T6" fmla="*/ 622 w 635"/>
                <a:gd name="T7" fmla="*/ 140 h 140"/>
                <a:gd name="T8" fmla="*/ 635 w 635"/>
                <a:gd name="T9" fmla="*/ 127 h 140"/>
                <a:gd name="T10" fmla="*/ 635 w 635"/>
                <a:gd name="T11" fmla="*/ 13 h 140"/>
                <a:gd name="T12" fmla="*/ 622 w 635"/>
                <a:gd name="T13" fmla="*/ 0 h 140"/>
                <a:gd name="T14" fmla="*/ 13 w 635"/>
                <a:gd name="T15" fmla="*/ 0 h 140"/>
                <a:gd name="T16" fmla="*/ 0 w 635"/>
                <a:gd name="T17" fmla="*/ 13 h 140"/>
                <a:gd name="T18" fmla="*/ 0 w 635"/>
                <a:gd name="T19" fmla="*/ 127 h 140"/>
                <a:gd name="T20" fmla="*/ 2 w 635"/>
                <a:gd name="T21" fmla="*/ 127 h 140"/>
                <a:gd name="T22" fmla="*/ 3 w 635"/>
                <a:gd name="T23" fmla="*/ 127 h 140"/>
                <a:gd name="T24" fmla="*/ 3 w 635"/>
                <a:gd name="T25" fmla="*/ 13 h 140"/>
                <a:gd name="T26" fmla="*/ 6 w 635"/>
                <a:gd name="T27" fmla="*/ 5 h 140"/>
                <a:gd name="T28" fmla="*/ 13 w 635"/>
                <a:gd name="T29" fmla="*/ 2 h 140"/>
                <a:gd name="T30" fmla="*/ 622 w 635"/>
                <a:gd name="T31" fmla="*/ 2 h 140"/>
                <a:gd name="T32" fmla="*/ 629 w 635"/>
                <a:gd name="T33" fmla="*/ 5 h 140"/>
                <a:gd name="T34" fmla="*/ 632 w 635"/>
                <a:gd name="T35" fmla="*/ 13 h 140"/>
                <a:gd name="T36" fmla="*/ 632 w 635"/>
                <a:gd name="T37" fmla="*/ 127 h 140"/>
                <a:gd name="T38" fmla="*/ 629 w 635"/>
                <a:gd name="T39" fmla="*/ 134 h 140"/>
                <a:gd name="T40" fmla="*/ 622 w 635"/>
                <a:gd name="T41" fmla="*/ 137 h 140"/>
                <a:gd name="T42" fmla="*/ 13 w 635"/>
                <a:gd name="T43" fmla="*/ 137 h 140"/>
                <a:gd name="T44" fmla="*/ 6 w 635"/>
                <a:gd name="T45" fmla="*/ 134 h 140"/>
                <a:gd name="T46" fmla="*/ 3 w 635"/>
                <a:gd name="T47" fmla="*/ 127 h 140"/>
                <a:gd name="T48" fmla="*/ 2 w 635"/>
                <a:gd name="T49" fmla="*/ 12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0">
                  <a:moveTo>
                    <a:pt x="2" y="127"/>
                  </a:move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5"/>
                    <a:pt x="629" y="0"/>
                    <a:pt x="622" y="0"/>
                  </a:cubicBezTo>
                  <a:cubicBezTo>
                    <a:pt x="13" y="0"/>
                    <a:pt x="13" y="0"/>
                    <a:pt x="13" y="0"/>
                  </a:cubicBezTo>
                  <a:cubicBezTo>
                    <a:pt x="6" y="0"/>
                    <a:pt x="0" y="5"/>
                    <a:pt x="0" y="13"/>
                  </a:cubicBezTo>
                  <a:cubicBezTo>
                    <a:pt x="0" y="127"/>
                    <a:pt x="0" y="127"/>
                    <a:pt x="0" y="127"/>
                  </a:cubicBezTo>
                  <a:cubicBezTo>
                    <a:pt x="2" y="127"/>
                    <a:pt x="2" y="127"/>
                    <a:pt x="2" y="127"/>
                  </a:cubicBezTo>
                  <a:cubicBezTo>
                    <a:pt x="3" y="127"/>
                    <a:pt x="3" y="127"/>
                    <a:pt x="3" y="127"/>
                  </a:cubicBezTo>
                  <a:cubicBezTo>
                    <a:pt x="3" y="13"/>
                    <a:pt x="3" y="13"/>
                    <a:pt x="3" y="13"/>
                  </a:cubicBezTo>
                  <a:cubicBezTo>
                    <a:pt x="3" y="10"/>
                    <a:pt x="4" y="7"/>
                    <a:pt x="6" y="5"/>
                  </a:cubicBezTo>
                  <a:cubicBezTo>
                    <a:pt x="8" y="3"/>
                    <a:pt x="11" y="2"/>
                    <a:pt x="13" y="2"/>
                  </a:cubicBezTo>
                  <a:cubicBezTo>
                    <a:pt x="622" y="2"/>
                    <a:pt x="622" y="2"/>
                    <a:pt x="622" y="2"/>
                  </a:cubicBezTo>
                  <a:cubicBezTo>
                    <a:pt x="625" y="2"/>
                    <a:pt x="627" y="3"/>
                    <a:pt x="629" y="5"/>
                  </a:cubicBezTo>
                  <a:cubicBezTo>
                    <a:pt x="631" y="7"/>
                    <a:pt x="632" y="10"/>
                    <a:pt x="632" y="13"/>
                  </a:cubicBezTo>
                  <a:cubicBezTo>
                    <a:pt x="632" y="127"/>
                    <a:pt x="632" y="127"/>
                    <a:pt x="632" y="127"/>
                  </a:cubicBezTo>
                  <a:cubicBezTo>
                    <a:pt x="632" y="130"/>
                    <a:pt x="631" y="132"/>
                    <a:pt x="629" y="134"/>
                  </a:cubicBezTo>
                  <a:cubicBezTo>
                    <a:pt x="627" y="136"/>
                    <a:pt x="625" y="137"/>
                    <a:pt x="622" y="137"/>
                  </a:cubicBezTo>
                  <a:cubicBezTo>
                    <a:pt x="13" y="137"/>
                    <a:pt x="13" y="137"/>
                    <a:pt x="13" y="137"/>
                  </a:cubicBezTo>
                  <a:cubicBezTo>
                    <a:pt x="11" y="137"/>
                    <a:pt x="8" y="136"/>
                    <a:pt x="6" y="134"/>
                  </a:cubicBezTo>
                  <a:cubicBezTo>
                    <a:pt x="4" y="132"/>
                    <a:pt x="3" y="130"/>
                    <a:pt x="3" y="127"/>
                  </a:cubicBezTo>
                  <a:lnTo>
                    <a:pt x="2" y="127"/>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21" name="Freeform 1266">
              <a:extLst>
                <a:ext uri="{FF2B5EF4-FFF2-40B4-BE49-F238E27FC236}">
                  <a16:creationId xmlns:a16="http://schemas.microsoft.com/office/drawing/2014/main" id="{7C32F034-EE34-734E-8454-3B9DB0890EA4}"/>
                </a:ext>
              </a:extLst>
            </p:cNvPr>
            <p:cNvSpPr>
              <a:spLocks/>
            </p:cNvSpPr>
            <p:nvPr/>
          </p:nvSpPr>
          <p:spPr bwMode="auto">
            <a:xfrm>
              <a:off x="4371975" y="-1797051"/>
              <a:ext cx="754063" cy="166688"/>
            </a:xfrm>
            <a:custGeom>
              <a:avLst/>
              <a:gdLst>
                <a:gd name="T0" fmla="*/ 2 w 635"/>
                <a:gd name="T1" fmla="*/ 128 h 141"/>
                <a:gd name="T2" fmla="*/ 0 w 635"/>
                <a:gd name="T3" fmla="*/ 128 h 141"/>
                <a:gd name="T4" fmla="*/ 13 w 635"/>
                <a:gd name="T5" fmla="*/ 141 h 141"/>
                <a:gd name="T6" fmla="*/ 622 w 635"/>
                <a:gd name="T7" fmla="*/ 141 h 141"/>
                <a:gd name="T8" fmla="*/ 635 w 635"/>
                <a:gd name="T9" fmla="*/ 128 h 141"/>
                <a:gd name="T10" fmla="*/ 635 w 635"/>
                <a:gd name="T11" fmla="*/ 13 h 141"/>
                <a:gd name="T12" fmla="*/ 622 w 635"/>
                <a:gd name="T13" fmla="*/ 0 h 141"/>
                <a:gd name="T14" fmla="*/ 13 w 635"/>
                <a:gd name="T15" fmla="*/ 0 h 141"/>
                <a:gd name="T16" fmla="*/ 0 w 635"/>
                <a:gd name="T17" fmla="*/ 13 h 141"/>
                <a:gd name="T18" fmla="*/ 0 w 635"/>
                <a:gd name="T19" fmla="*/ 128 h 141"/>
                <a:gd name="T20" fmla="*/ 2 w 635"/>
                <a:gd name="T21" fmla="*/ 128 h 141"/>
                <a:gd name="T22" fmla="*/ 3 w 635"/>
                <a:gd name="T23" fmla="*/ 128 h 141"/>
                <a:gd name="T24" fmla="*/ 3 w 635"/>
                <a:gd name="T25" fmla="*/ 13 h 141"/>
                <a:gd name="T26" fmla="*/ 6 w 635"/>
                <a:gd name="T27" fmla="*/ 6 h 141"/>
                <a:gd name="T28" fmla="*/ 13 w 635"/>
                <a:gd name="T29" fmla="*/ 3 h 141"/>
                <a:gd name="T30" fmla="*/ 622 w 635"/>
                <a:gd name="T31" fmla="*/ 3 h 141"/>
                <a:gd name="T32" fmla="*/ 629 w 635"/>
                <a:gd name="T33" fmla="*/ 6 h 141"/>
                <a:gd name="T34" fmla="*/ 632 w 635"/>
                <a:gd name="T35" fmla="*/ 13 h 141"/>
                <a:gd name="T36" fmla="*/ 632 w 635"/>
                <a:gd name="T37" fmla="*/ 128 h 141"/>
                <a:gd name="T38" fmla="*/ 629 w 635"/>
                <a:gd name="T39" fmla="*/ 135 h 141"/>
                <a:gd name="T40" fmla="*/ 622 w 635"/>
                <a:gd name="T41" fmla="*/ 138 h 141"/>
                <a:gd name="T42" fmla="*/ 13 w 635"/>
                <a:gd name="T43" fmla="*/ 138 h 141"/>
                <a:gd name="T44" fmla="*/ 6 w 635"/>
                <a:gd name="T45" fmla="*/ 135 h 141"/>
                <a:gd name="T46" fmla="*/ 3 w 635"/>
                <a:gd name="T47" fmla="*/ 128 h 141"/>
                <a:gd name="T48" fmla="*/ 2 w 635"/>
                <a:gd name="T49"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1">
                  <a:moveTo>
                    <a:pt x="2" y="128"/>
                  </a:moveTo>
                  <a:cubicBezTo>
                    <a:pt x="0" y="128"/>
                    <a:pt x="0" y="128"/>
                    <a:pt x="0" y="128"/>
                  </a:cubicBezTo>
                  <a:cubicBezTo>
                    <a:pt x="0" y="135"/>
                    <a:pt x="6" y="141"/>
                    <a:pt x="13" y="141"/>
                  </a:cubicBezTo>
                  <a:cubicBezTo>
                    <a:pt x="622" y="141"/>
                    <a:pt x="622" y="141"/>
                    <a:pt x="622" y="141"/>
                  </a:cubicBezTo>
                  <a:cubicBezTo>
                    <a:pt x="629" y="141"/>
                    <a:pt x="635" y="135"/>
                    <a:pt x="635" y="128"/>
                  </a:cubicBezTo>
                  <a:cubicBezTo>
                    <a:pt x="635" y="13"/>
                    <a:pt x="635" y="13"/>
                    <a:pt x="635" y="13"/>
                  </a:cubicBezTo>
                  <a:cubicBezTo>
                    <a:pt x="635" y="6"/>
                    <a:pt x="629" y="0"/>
                    <a:pt x="622" y="0"/>
                  </a:cubicBezTo>
                  <a:cubicBezTo>
                    <a:pt x="13" y="0"/>
                    <a:pt x="13" y="0"/>
                    <a:pt x="13" y="0"/>
                  </a:cubicBezTo>
                  <a:cubicBezTo>
                    <a:pt x="6" y="0"/>
                    <a:pt x="0" y="6"/>
                    <a:pt x="0" y="13"/>
                  </a:cubicBezTo>
                  <a:cubicBezTo>
                    <a:pt x="0" y="128"/>
                    <a:pt x="0" y="128"/>
                    <a:pt x="0" y="128"/>
                  </a:cubicBezTo>
                  <a:cubicBezTo>
                    <a:pt x="2" y="128"/>
                    <a:pt x="2" y="128"/>
                    <a:pt x="2" y="128"/>
                  </a:cubicBezTo>
                  <a:cubicBezTo>
                    <a:pt x="3" y="128"/>
                    <a:pt x="3" y="128"/>
                    <a:pt x="3" y="128"/>
                  </a:cubicBezTo>
                  <a:cubicBezTo>
                    <a:pt x="3" y="13"/>
                    <a:pt x="3" y="13"/>
                    <a:pt x="3" y="13"/>
                  </a:cubicBezTo>
                  <a:cubicBezTo>
                    <a:pt x="3" y="11"/>
                    <a:pt x="4" y="8"/>
                    <a:pt x="6" y="6"/>
                  </a:cubicBezTo>
                  <a:cubicBezTo>
                    <a:pt x="8" y="4"/>
                    <a:pt x="11" y="3"/>
                    <a:pt x="13" y="3"/>
                  </a:cubicBezTo>
                  <a:cubicBezTo>
                    <a:pt x="622" y="3"/>
                    <a:pt x="622" y="3"/>
                    <a:pt x="622" y="3"/>
                  </a:cubicBezTo>
                  <a:cubicBezTo>
                    <a:pt x="625" y="3"/>
                    <a:pt x="627" y="4"/>
                    <a:pt x="629" y="6"/>
                  </a:cubicBezTo>
                  <a:cubicBezTo>
                    <a:pt x="631" y="8"/>
                    <a:pt x="632" y="11"/>
                    <a:pt x="632" y="13"/>
                  </a:cubicBezTo>
                  <a:cubicBezTo>
                    <a:pt x="632" y="128"/>
                    <a:pt x="632" y="128"/>
                    <a:pt x="632" y="128"/>
                  </a:cubicBezTo>
                  <a:cubicBezTo>
                    <a:pt x="632" y="130"/>
                    <a:pt x="631" y="133"/>
                    <a:pt x="629" y="135"/>
                  </a:cubicBezTo>
                  <a:cubicBezTo>
                    <a:pt x="627" y="137"/>
                    <a:pt x="625" y="138"/>
                    <a:pt x="622" y="138"/>
                  </a:cubicBezTo>
                  <a:cubicBezTo>
                    <a:pt x="13" y="138"/>
                    <a:pt x="13" y="138"/>
                    <a:pt x="13" y="138"/>
                  </a:cubicBezTo>
                  <a:cubicBezTo>
                    <a:pt x="11" y="138"/>
                    <a:pt x="8" y="137"/>
                    <a:pt x="6" y="135"/>
                  </a:cubicBezTo>
                  <a:cubicBezTo>
                    <a:pt x="4" y="133"/>
                    <a:pt x="3" y="130"/>
                    <a:pt x="3" y="128"/>
                  </a:cubicBezTo>
                  <a:lnTo>
                    <a:pt x="2" y="128"/>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22" name="Freeform 1267">
              <a:extLst>
                <a:ext uri="{FF2B5EF4-FFF2-40B4-BE49-F238E27FC236}">
                  <a16:creationId xmlns:a16="http://schemas.microsoft.com/office/drawing/2014/main" id="{F5D9956E-95A8-894A-8CA3-CFB51834B4F9}"/>
                </a:ext>
              </a:extLst>
            </p:cNvPr>
            <p:cNvSpPr>
              <a:spLocks/>
            </p:cNvSpPr>
            <p:nvPr/>
          </p:nvSpPr>
          <p:spPr bwMode="auto">
            <a:xfrm>
              <a:off x="4432300" y="-2124076"/>
              <a:ext cx="633413" cy="84138"/>
            </a:xfrm>
            <a:custGeom>
              <a:avLst/>
              <a:gdLst>
                <a:gd name="T0" fmla="*/ 1 w 533"/>
                <a:gd name="T1" fmla="*/ 1 h 71"/>
                <a:gd name="T2" fmla="*/ 1 w 533"/>
                <a:gd name="T3" fmla="*/ 2 h 71"/>
                <a:gd name="T4" fmla="*/ 531 w 533"/>
                <a:gd name="T5" fmla="*/ 2 h 71"/>
                <a:gd name="T6" fmla="*/ 531 w 533"/>
                <a:gd name="T7" fmla="*/ 69 h 71"/>
                <a:gd name="T8" fmla="*/ 3 w 533"/>
                <a:gd name="T9" fmla="*/ 69 h 71"/>
                <a:gd name="T10" fmla="*/ 3 w 533"/>
                <a:gd name="T11" fmla="*/ 1 h 71"/>
                <a:gd name="T12" fmla="*/ 1 w 533"/>
                <a:gd name="T13" fmla="*/ 1 h 71"/>
                <a:gd name="T14" fmla="*/ 1 w 533"/>
                <a:gd name="T15" fmla="*/ 2 h 71"/>
                <a:gd name="T16" fmla="*/ 1 w 533"/>
                <a:gd name="T17" fmla="*/ 1 h 71"/>
                <a:gd name="T18" fmla="*/ 0 w 533"/>
                <a:gd name="T19" fmla="*/ 1 h 71"/>
                <a:gd name="T20" fmla="*/ 0 w 533"/>
                <a:gd name="T21" fmla="*/ 70 h 71"/>
                <a:gd name="T22" fmla="*/ 0 w 533"/>
                <a:gd name="T23" fmla="*/ 71 h 71"/>
                <a:gd name="T24" fmla="*/ 1 w 533"/>
                <a:gd name="T25" fmla="*/ 71 h 71"/>
                <a:gd name="T26" fmla="*/ 532 w 533"/>
                <a:gd name="T27" fmla="*/ 71 h 71"/>
                <a:gd name="T28" fmla="*/ 533 w 533"/>
                <a:gd name="T29" fmla="*/ 71 h 71"/>
                <a:gd name="T30" fmla="*/ 533 w 533"/>
                <a:gd name="T31" fmla="*/ 70 h 71"/>
                <a:gd name="T32" fmla="*/ 533 w 533"/>
                <a:gd name="T33" fmla="*/ 1 h 71"/>
                <a:gd name="T34" fmla="*/ 533 w 533"/>
                <a:gd name="T35" fmla="*/ 0 h 71"/>
                <a:gd name="T36" fmla="*/ 532 w 533"/>
                <a:gd name="T37" fmla="*/ 0 h 71"/>
                <a:gd name="T38" fmla="*/ 1 w 533"/>
                <a:gd name="T39" fmla="*/ 0 h 71"/>
                <a:gd name="T40" fmla="*/ 0 w 533"/>
                <a:gd name="T41" fmla="*/ 0 h 71"/>
                <a:gd name="T42" fmla="*/ 0 w 533"/>
                <a:gd name="T43" fmla="*/ 1 h 71"/>
                <a:gd name="T44" fmla="*/ 1 w 533"/>
                <a:gd name="T45" fmla="*/ 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1">
                  <a:moveTo>
                    <a:pt x="1" y="1"/>
                  </a:moveTo>
                  <a:cubicBezTo>
                    <a:pt x="1" y="2"/>
                    <a:pt x="1" y="2"/>
                    <a:pt x="1" y="2"/>
                  </a:cubicBezTo>
                  <a:cubicBezTo>
                    <a:pt x="531" y="2"/>
                    <a:pt x="531" y="2"/>
                    <a:pt x="531" y="2"/>
                  </a:cubicBezTo>
                  <a:cubicBezTo>
                    <a:pt x="531" y="69"/>
                    <a:pt x="531" y="69"/>
                    <a:pt x="531" y="69"/>
                  </a:cubicBezTo>
                  <a:cubicBezTo>
                    <a:pt x="3" y="69"/>
                    <a:pt x="3" y="69"/>
                    <a:pt x="3" y="69"/>
                  </a:cubicBezTo>
                  <a:cubicBezTo>
                    <a:pt x="3" y="1"/>
                    <a:pt x="3" y="1"/>
                    <a:pt x="3" y="1"/>
                  </a:cubicBezTo>
                  <a:cubicBezTo>
                    <a:pt x="1" y="1"/>
                    <a:pt x="1" y="1"/>
                    <a:pt x="1" y="1"/>
                  </a:cubicBezTo>
                  <a:cubicBezTo>
                    <a:pt x="1" y="2"/>
                    <a:pt x="1" y="2"/>
                    <a:pt x="1" y="2"/>
                  </a:cubicBezTo>
                  <a:cubicBezTo>
                    <a:pt x="1" y="1"/>
                    <a:pt x="1" y="1"/>
                    <a:pt x="1" y="1"/>
                  </a:cubicBezTo>
                  <a:cubicBezTo>
                    <a:pt x="0" y="1"/>
                    <a:pt x="0" y="1"/>
                    <a:pt x="0" y="1"/>
                  </a:cubicBezTo>
                  <a:cubicBezTo>
                    <a:pt x="0" y="70"/>
                    <a:pt x="0" y="70"/>
                    <a:pt x="0" y="70"/>
                  </a:cubicBezTo>
                  <a:cubicBezTo>
                    <a:pt x="0" y="70"/>
                    <a:pt x="0" y="71"/>
                    <a:pt x="0" y="71"/>
                  </a:cubicBezTo>
                  <a:cubicBezTo>
                    <a:pt x="1" y="71"/>
                    <a:pt x="1" y="71"/>
                    <a:pt x="1" y="71"/>
                  </a:cubicBezTo>
                  <a:cubicBezTo>
                    <a:pt x="532" y="71"/>
                    <a:pt x="532" y="71"/>
                    <a:pt x="532" y="71"/>
                  </a:cubicBezTo>
                  <a:cubicBezTo>
                    <a:pt x="532" y="71"/>
                    <a:pt x="533" y="71"/>
                    <a:pt x="533" y="71"/>
                  </a:cubicBezTo>
                  <a:cubicBezTo>
                    <a:pt x="533" y="71"/>
                    <a:pt x="533" y="70"/>
                    <a:pt x="533" y="70"/>
                  </a:cubicBezTo>
                  <a:cubicBezTo>
                    <a:pt x="533" y="1"/>
                    <a:pt x="533" y="1"/>
                    <a:pt x="533" y="1"/>
                  </a:cubicBezTo>
                  <a:cubicBezTo>
                    <a:pt x="533" y="1"/>
                    <a:pt x="533" y="0"/>
                    <a:pt x="533" y="0"/>
                  </a:cubicBezTo>
                  <a:cubicBezTo>
                    <a:pt x="533" y="0"/>
                    <a:pt x="532" y="0"/>
                    <a:pt x="532" y="0"/>
                  </a:cubicBezTo>
                  <a:cubicBezTo>
                    <a:pt x="1" y="0"/>
                    <a:pt x="1" y="0"/>
                    <a:pt x="1" y="0"/>
                  </a:cubicBezTo>
                  <a:cubicBezTo>
                    <a:pt x="1" y="0"/>
                    <a:pt x="1" y="0"/>
                    <a:pt x="0" y="0"/>
                  </a:cubicBezTo>
                  <a:cubicBezTo>
                    <a:pt x="0" y="0"/>
                    <a:pt x="0" y="1"/>
                    <a:pt x="0" y="1"/>
                  </a:cubicBezTo>
                  <a:lnTo>
                    <a:pt x="1"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23" name="Freeform 1268">
              <a:extLst>
                <a:ext uri="{FF2B5EF4-FFF2-40B4-BE49-F238E27FC236}">
                  <a16:creationId xmlns:a16="http://schemas.microsoft.com/office/drawing/2014/main" id="{9838CCF4-36FC-8A45-A66A-8678E95BFB95}"/>
                </a:ext>
              </a:extLst>
            </p:cNvPr>
            <p:cNvSpPr>
              <a:spLocks/>
            </p:cNvSpPr>
            <p:nvPr/>
          </p:nvSpPr>
          <p:spPr bwMode="auto">
            <a:xfrm>
              <a:off x="4432300" y="-1879601"/>
              <a:ext cx="633413" cy="85725"/>
            </a:xfrm>
            <a:custGeom>
              <a:avLst/>
              <a:gdLst>
                <a:gd name="T0" fmla="*/ 1 w 533"/>
                <a:gd name="T1" fmla="*/ 2 h 72"/>
                <a:gd name="T2" fmla="*/ 1 w 533"/>
                <a:gd name="T3" fmla="*/ 3 h 72"/>
                <a:gd name="T4" fmla="*/ 531 w 533"/>
                <a:gd name="T5" fmla="*/ 3 h 72"/>
                <a:gd name="T6" fmla="*/ 531 w 533"/>
                <a:gd name="T7" fmla="*/ 69 h 72"/>
                <a:gd name="T8" fmla="*/ 3 w 533"/>
                <a:gd name="T9" fmla="*/ 69 h 72"/>
                <a:gd name="T10" fmla="*/ 3 w 533"/>
                <a:gd name="T11" fmla="*/ 2 h 72"/>
                <a:gd name="T12" fmla="*/ 1 w 533"/>
                <a:gd name="T13" fmla="*/ 2 h 72"/>
                <a:gd name="T14" fmla="*/ 1 w 533"/>
                <a:gd name="T15" fmla="*/ 3 h 72"/>
                <a:gd name="T16" fmla="*/ 1 w 533"/>
                <a:gd name="T17" fmla="*/ 2 h 72"/>
                <a:gd name="T18" fmla="*/ 0 w 533"/>
                <a:gd name="T19" fmla="*/ 2 h 72"/>
                <a:gd name="T20" fmla="*/ 0 w 533"/>
                <a:gd name="T21" fmla="*/ 71 h 72"/>
                <a:gd name="T22" fmla="*/ 0 w 533"/>
                <a:gd name="T23" fmla="*/ 72 h 72"/>
                <a:gd name="T24" fmla="*/ 1 w 533"/>
                <a:gd name="T25" fmla="*/ 72 h 72"/>
                <a:gd name="T26" fmla="*/ 532 w 533"/>
                <a:gd name="T27" fmla="*/ 72 h 72"/>
                <a:gd name="T28" fmla="*/ 533 w 533"/>
                <a:gd name="T29" fmla="*/ 72 h 72"/>
                <a:gd name="T30" fmla="*/ 533 w 533"/>
                <a:gd name="T31" fmla="*/ 71 h 72"/>
                <a:gd name="T32" fmla="*/ 533 w 533"/>
                <a:gd name="T33" fmla="*/ 2 h 72"/>
                <a:gd name="T34" fmla="*/ 533 w 533"/>
                <a:gd name="T35" fmla="*/ 1 h 72"/>
                <a:gd name="T36" fmla="*/ 532 w 533"/>
                <a:gd name="T37" fmla="*/ 0 h 72"/>
                <a:gd name="T38" fmla="*/ 1 w 533"/>
                <a:gd name="T39" fmla="*/ 0 h 72"/>
                <a:gd name="T40" fmla="*/ 0 w 533"/>
                <a:gd name="T41" fmla="*/ 1 h 72"/>
                <a:gd name="T42" fmla="*/ 0 w 533"/>
                <a:gd name="T43" fmla="*/ 2 h 72"/>
                <a:gd name="T44" fmla="*/ 1 w 533"/>
                <a:gd name="T45"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2">
                  <a:moveTo>
                    <a:pt x="1" y="2"/>
                  </a:moveTo>
                  <a:cubicBezTo>
                    <a:pt x="1" y="3"/>
                    <a:pt x="1" y="3"/>
                    <a:pt x="1" y="3"/>
                  </a:cubicBezTo>
                  <a:cubicBezTo>
                    <a:pt x="531" y="3"/>
                    <a:pt x="531" y="3"/>
                    <a:pt x="531" y="3"/>
                  </a:cubicBezTo>
                  <a:cubicBezTo>
                    <a:pt x="531" y="69"/>
                    <a:pt x="531" y="69"/>
                    <a:pt x="531" y="69"/>
                  </a:cubicBezTo>
                  <a:cubicBezTo>
                    <a:pt x="3" y="69"/>
                    <a:pt x="3" y="69"/>
                    <a:pt x="3" y="69"/>
                  </a:cubicBezTo>
                  <a:cubicBezTo>
                    <a:pt x="3" y="2"/>
                    <a:pt x="3" y="2"/>
                    <a:pt x="3" y="2"/>
                  </a:cubicBezTo>
                  <a:cubicBezTo>
                    <a:pt x="1" y="2"/>
                    <a:pt x="1" y="2"/>
                    <a:pt x="1" y="2"/>
                  </a:cubicBezTo>
                  <a:cubicBezTo>
                    <a:pt x="1" y="3"/>
                    <a:pt x="1" y="3"/>
                    <a:pt x="1" y="3"/>
                  </a:cubicBezTo>
                  <a:cubicBezTo>
                    <a:pt x="1" y="2"/>
                    <a:pt x="1" y="2"/>
                    <a:pt x="1" y="2"/>
                  </a:cubicBezTo>
                  <a:cubicBezTo>
                    <a:pt x="0" y="2"/>
                    <a:pt x="0" y="2"/>
                    <a:pt x="0" y="2"/>
                  </a:cubicBezTo>
                  <a:cubicBezTo>
                    <a:pt x="0" y="71"/>
                    <a:pt x="0" y="71"/>
                    <a:pt x="0" y="71"/>
                  </a:cubicBezTo>
                  <a:cubicBezTo>
                    <a:pt x="0" y="71"/>
                    <a:pt x="0" y="71"/>
                    <a:pt x="0" y="72"/>
                  </a:cubicBezTo>
                  <a:cubicBezTo>
                    <a:pt x="1" y="72"/>
                    <a:pt x="1" y="72"/>
                    <a:pt x="1" y="72"/>
                  </a:cubicBezTo>
                  <a:cubicBezTo>
                    <a:pt x="532" y="72"/>
                    <a:pt x="532" y="72"/>
                    <a:pt x="532" y="72"/>
                  </a:cubicBezTo>
                  <a:cubicBezTo>
                    <a:pt x="532" y="72"/>
                    <a:pt x="533" y="72"/>
                    <a:pt x="533" y="72"/>
                  </a:cubicBezTo>
                  <a:cubicBezTo>
                    <a:pt x="533" y="71"/>
                    <a:pt x="533" y="71"/>
                    <a:pt x="533" y="71"/>
                  </a:cubicBezTo>
                  <a:cubicBezTo>
                    <a:pt x="533" y="2"/>
                    <a:pt x="533" y="2"/>
                    <a:pt x="533" y="2"/>
                  </a:cubicBezTo>
                  <a:cubicBezTo>
                    <a:pt x="533" y="1"/>
                    <a:pt x="533" y="1"/>
                    <a:pt x="533" y="1"/>
                  </a:cubicBezTo>
                  <a:cubicBezTo>
                    <a:pt x="533" y="0"/>
                    <a:pt x="532" y="0"/>
                    <a:pt x="532" y="0"/>
                  </a:cubicBezTo>
                  <a:cubicBezTo>
                    <a:pt x="1" y="0"/>
                    <a:pt x="1" y="0"/>
                    <a:pt x="1" y="0"/>
                  </a:cubicBezTo>
                  <a:cubicBezTo>
                    <a:pt x="1" y="0"/>
                    <a:pt x="1" y="0"/>
                    <a:pt x="0" y="1"/>
                  </a:cubicBezTo>
                  <a:cubicBezTo>
                    <a:pt x="0" y="1"/>
                    <a:pt x="0" y="1"/>
                    <a:pt x="0" y="2"/>
                  </a:cubicBezTo>
                  <a:lnTo>
                    <a:pt x="1" y="2"/>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grpSp>
      <p:grpSp>
        <p:nvGrpSpPr>
          <p:cNvPr id="424" name="Group 423">
            <a:extLst>
              <a:ext uri="{FF2B5EF4-FFF2-40B4-BE49-F238E27FC236}">
                <a16:creationId xmlns:a16="http://schemas.microsoft.com/office/drawing/2014/main" id="{702BC2E2-7749-0F42-93A0-3B38F36E6A3A}"/>
              </a:ext>
            </a:extLst>
          </p:cNvPr>
          <p:cNvGrpSpPr/>
          <p:nvPr/>
        </p:nvGrpSpPr>
        <p:grpSpPr>
          <a:xfrm>
            <a:off x="8891898" y="4740418"/>
            <a:ext cx="488173" cy="426508"/>
            <a:chOff x="4371975" y="-2289176"/>
            <a:chExt cx="754063" cy="658813"/>
          </a:xfrm>
        </p:grpSpPr>
        <p:sp>
          <p:nvSpPr>
            <p:cNvPr id="425" name="Freeform 1247">
              <a:extLst>
                <a:ext uri="{FF2B5EF4-FFF2-40B4-BE49-F238E27FC236}">
                  <a16:creationId xmlns:a16="http://schemas.microsoft.com/office/drawing/2014/main" id="{2A2393FE-52E1-9C4E-B577-E406809A95FD}"/>
                </a:ext>
              </a:extLst>
            </p:cNvPr>
            <p:cNvSpPr>
              <a:spLocks/>
            </p:cNvSpPr>
            <p:nvPr/>
          </p:nvSpPr>
          <p:spPr bwMode="auto">
            <a:xfrm>
              <a:off x="4373563" y="-1795463"/>
              <a:ext cx="750888" cy="163513"/>
            </a:xfrm>
            <a:custGeom>
              <a:avLst/>
              <a:gdLst>
                <a:gd name="T0" fmla="*/ 0 w 632"/>
                <a:gd name="T1" fmla="*/ 126 h 137"/>
                <a:gd name="T2" fmla="*/ 11 w 632"/>
                <a:gd name="T3" fmla="*/ 137 h 137"/>
                <a:gd name="T4" fmla="*/ 620 w 632"/>
                <a:gd name="T5" fmla="*/ 137 h 137"/>
                <a:gd name="T6" fmla="*/ 632 w 632"/>
                <a:gd name="T7" fmla="*/ 126 h 137"/>
                <a:gd name="T8" fmla="*/ 632 w 632"/>
                <a:gd name="T9" fmla="*/ 11 h 137"/>
                <a:gd name="T10" fmla="*/ 620 w 632"/>
                <a:gd name="T11" fmla="*/ 0 h 137"/>
                <a:gd name="T12" fmla="*/ 11 w 632"/>
                <a:gd name="T13" fmla="*/ 0 h 137"/>
                <a:gd name="T14" fmla="*/ 0 w 632"/>
                <a:gd name="T15" fmla="*/ 11 h 137"/>
                <a:gd name="T16" fmla="*/ 0 w 632"/>
                <a:gd name="T17" fmla="*/ 12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7">
                  <a:moveTo>
                    <a:pt x="0" y="126"/>
                  </a:moveTo>
                  <a:cubicBezTo>
                    <a:pt x="0" y="132"/>
                    <a:pt x="5" y="137"/>
                    <a:pt x="11" y="137"/>
                  </a:cubicBezTo>
                  <a:cubicBezTo>
                    <a:pt x="620" y="137"/>
                    <a:pt x="620" y="137"/>
                    <a:pt x="620" y="137"/>
                  </a:cubicBezTo>
                  <a:cubicBezTo>
                    <a:pt x="626" y="137"/>
                    <a:pt x="632" y="132"/>
                    <a:pt x="632" y="126"/>
                  </a:cubicBezTo>
                  <a:cubicBezTo>
                    <a:pt x="632" y="11"/>
                    <a:pt x="632" y="11"/>
                    <a:pt x="632" y="11"/>
                  </a:cubicBezTo>
                  <a:cubicBezTo>
                    <a:pt x="632" y="5"/>
                    <a:pt x="626" y="0"/>
                    <a:pt x="620" y="0"/>
                  </a:cubicBezTo>
                  <a:cubicBezTo>
                    <a:pt x="11" y="0"/>
                    <a:pt x="11" y="0"/>
                    <a:pt x="11" y="0"/>
                  </a:cubicBezTo>
                  <a:cubicBezTo>
                    <a:pt x="5" y="0"/>
                    <a:pt x="0" y="5"/>
                    <a:pt x="0" y="11"/>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26" name="Freeform 1248">
              <a:extLst>
                <a:ext uri="{FF2B5EF4-FFF2-40B4-BE49-F238E27FC236}">
                  <a16:creationId xmlns:a16="http://schemas.microsoft.com/office/drawing/2014/main" id="{183AD1B3-C33B-B847-9436-15C997C0CD38}"/>
                </a:ext>
              </a:extLst>
            </p:cNvPr>
            <p:cNvSpPr>
              <a:spLocks/>
            </p:cNvSpPr>
            <p:nvPr/>
          </p:nvSpPr>
          <p:spPr bwMode="auto">
            <a:xfrm>
              <a:off x="4373563" y="-2041526"/>
              <a:ext cx="750888" cy="165100"/>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2"/>
                    <a:pt x="5" y="138"/>
                    <a:pt x="11" y="138"/>
                  </a:cubicBezTo>
                  <a:cubicBezTo>
                    <a:pt x="620" y="138"/>
                    <a:pt x="620" y="138"/>
                    <a:pt x="620" y="138"/>
                  </a:cubicBezTo>
                  <a:cubicBezTo>
                    <a:pt x="626" y="138"/>
                    <a:pt x="632" y="132"/>
                    <a:pt x="632" y="126"/>
                  </a:cubicBezTo>
                  <a:cubicBezTo>
                    <a:pt x="632" y="12"/>
                    <a:pt x="632" y="12"/>
                    <a:pt x="632" y="12"/>
                  </a:cubicBezTo>
                  <a:cubicBezTo>
                    <a:pt x="632" y="5"/>
                    <a:pt x="626" y="0"/>
                    <a:pt x="620" y="0"/>
                  </a:cubicBezTo>
                  <a:cubicBezTo>
                    <a:pt x="11" y="0"/>
                    <a:pt x="11" y="0"/>
                    <a:pt x="11" y="0"/>
                  </a:cubicBezTo>
                  <a:cubicBezTo>
                    <a:pt x="5" y="0"/>
                    <a:pt x="0" y="5"/>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27" name="Freeform 1249">
              <a:extLst>
                <a:ext uri="{FF2B5EF4-FFF2-40B4-BE49-F238E27FC236}">
                  <a16:creationId xmlns:a16="http://schemas.microsoft.com/office/drawing/2014/main" id="{1328E96B-BE8F-724A-91BE-4870304CBEC4}"/>
                </a:ext>
              </a:extLst>
            </p:cNvPr>
            <p:cNvSpPr>
              <a:spLocks/>
            </p:cNvSpPr>
            <p:nvPr/>
          </p:nvSpPr>
          <p:spPr bwMode="auto">
            <a:xfrm>
              <a:off x="4373563" y="-2287588"/>
              <a:ext cx="750888" cy="163513"/>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3"/>
                    <a:pt x="5" y="138"/>
                    <a:pt x="11" y="138"/>
                  </a:cubicBezTo>
                  <a:cubicBezTo>
                    <a:pt x="620" y="138"/>
                    <a:pt x="620" y="138"/>
                    <a:pt x="620" y="138"/>
                  </a:cubicBezTo>
                  <a:cubicBezTo>
                    <a:pt x="626" y="138"/>
                    <a:pt x="632" y="133"/>
                    <a:pt x="632" y="126"/>
                  </a:cubicBezTo>
                  <a:cubicBezTo>
                    <a:pt x="632" y="12"/>
                    <a:pt x="632" y="12"/>
                    <a:pt x="632" y="12"/>
                  </a:cubicBezTo>
                  <a:cubicBezTo>
                    <a:pt x="632" y="6"/>
                    <a:pt x="626" y="0"/>
                    <a:pt x="620" y="0"/>
                  </a:cubicBezTo>
                  <a:cubicBezTo>
                    <a:pt x="11" y="0"/>
                    <a:pt x="11" y="0"/>
                    <a:pt x="11" y="0"/>
                  </a:cubicBezTo>
                  <a:cubicBezTo>
                    <a:pt x="5" y="0"/>
                    <a:pt x="0" y="6"/>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28" name="Rectangle 1250">
              <a:extLst>
                <a:ext uri="{FF2B5EF4-FFF2-40B4-BE49-F238E27FC236}">
                  <a16:creationId xmlns:a16="http://schemas.microsoft.com/office/drawing/2014/main" id="{01FE3662-3F07-3249-B4E7-254CF062DD77}"/>
                </a:ext>
              </a:extLst>
            </p:cNvPr>
            <p:cNvSpPr>
              <a:spLocks noChangeArrowheads="1"/>
            </p:cNvSpPr>
            <p:nvPr/>
          </p:nvSpPr>
          <p:spPr bwMode="auto">
            <a:xfrm>
              <a:off x="4498975" y="-2287588"/>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29" name="Rectangle 1251">
              <a:extLst>
                <a:ext uri="{FF2B5EF4-FFF2-40B4-BE49-F238E27FC236}">
                  <a16:creationId xmlns:a16="http://schemas.microsoft.com/office/drawing/2014/main" id="{DB05BC49-0859-E542-AF26-89332098CE61}"/>
                </a:ext>
              </a:extLst>
            </p:cNvPr>
            <p:cNvSpPr>
              <a:spLocks noChangeArrowheads="1"/>
            </p:cNvSpPr>
            <p:nvPr/>
          </p:nvSpPr>
          <p:spPr bwMode="auto">
            <a:xfrm>
              <a:off x="4498975" y="-2041526"/>
              <a:ext cx="52388"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30" name="Rectangle 1252">
              <a:extLst>
                <a:ext uri="{FF2B5EF4-FFF2-40B4-BE49-F238E27FC236}">
                  <a16:creationId xmlns:a16="http://schemas.microsoft.com/office/drawing/2014/main" id="{430A74ED-0488-BE46-9526-4827521F56A8}"/>
                </a:ext>
              </a:extLst>
            </p:cNvPr>
            <p:cNvSpPr>
              <a:spLocks noChangeArrowheads="1"/>
            </p:cNvSpPr>
            <p:nvPr/>
          </p:nvSpPr>
          <p:spPr bwMode="auto">
            <a:xfrm>
              <a:off x="4498975" y="-1795463"/>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31" name="Freeform 1253">
              <a:extLst>
                <a:ext uri="{FF2B5EF4-FFF2-40B4-BE49-F238E27FC236}">
                  <a16:creationId xmlns:a16="http://schemas.microsoft.com/office/drawing/2014/main" id="{A769190C-F8F9-6C42-96D3-109EF2554812}"/>
                </a:ext>
              </a:extLst>
            </p:cNvPr>
            <p:cNvSpPr>
              <a:spLocks/>
            </p:cNvSpPr>
            <p:nvPr/>
          </p:nvSpPr>
          <p:spPr bwMode="auto">
            <a:xfrm>
              <a:off x="4373563" y="-1795463"/>
              <a:ext cx="750888" cy="55563"/>
            </a:xfrm>
            <a:custGeom>
              <a:avLst/>
              <a:gdLst>
                <a:gd name="T0" fmla="*/ 11 w 632"/>
                <a:gd name="T1" fmla="*/ 0 h 46"/>
                <a:gd name="T2" fmla="*/ 620 w 632"/>
                <a:gd name="T3" fmla="*/ 0 h 46"/>
                <a:gd name="T4" fmla="*/ 632 w 632"/>
                <a:gd name="T5" fmla="*/ 11 h 46"/>
                <a:gd name="T6" fmla="*/ 632 w 632"/>
                <a:gd name="T7" fmla="*/ 46 h 46"/>
                <a:gd name="T8" fmla="*/ 620 w 632"/>
                <a:gd name="T9" fmla="*/ 34 h 46"/>
                <a:gd name="T10" fmla="*/ 11 w 632"/>
                <a:gd name="T11" fmla="*/ 34 h 46"/>
                <a:gd name="T12" fmla="*/ 0 w 632"/>
                <a:gd name="T13" fmla="*/ 46 h 46"/>
                <a:gd name="T14" fmla="*/ 0 w 632"/>
                <a:gd name="T15" fmla="*/ 11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1"/>
                  </a:cubicBezTo>
                  <a:cubicBezTo>
                    <a:pt x="632" y="46"/>
                    <a:pt x="632" y="46"/>
                    <a:pt x="632" y="46"/>
                  </a:cubicBezTo>
                  <a:cubicBezTo>
                    <a:pt x="632" y="39"/>
                    <a:pt x="626" y="34"/>
                    <a:pt x="620" y="34"/>
                  </a:cubicBezTo>
                  <a:cubicBezTo>
                    <a:pt x="11" y="34"/>
                    <a:pt x="11" y="34"/>
                    <a:pt x="11" y="34"/>
                  </a:cubicBezTo>
                  <a:cubicBezTo>
                    <a:pt x="5" y="34"/>
                    <a:pt x="0" y="39"/>
                    <a:pt x="0" y="46"/>
                  </a:cubicBezTo>
                  <a:cubicBezTo>
                    <a:pt x="0" y="11"/>
                    <a:pt x="0" y="11"/>
                    <a:pt x="0" y="11"/>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32" name="Rectangle 1254">
              <a:extLst>
                <a:ext uri="{FF2B5EF4-FFF2-40B4-BE49-F238E27FC236}">
                  <a16:creationId xmlns:a16="http://schemas.microsoft.com/office/drawing/2014/main" id="{CD3C8EAC-074C-8B49-BD70-E1A79328C7BE}"/>
                </a:ext>
              </a:extLst>
            </p:cNvPr>
            <p:cNvSpPr>
              <a:spLocks noChangeArrowheads="1"/>
            </p:cNvSpPr>
            <p:nvPr/>
          </p:nvSpPr>
          <p:spPr bwMode="auto">
            <a:xfrm>
              <a:off x="4883150" y="-2041526"/>
              <a:ext cx="133350" cy="16510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33" name="Rectangle 1255">
              <a:extLst>
                <a:ext uri="{FF2B5EF4-FFF2-40B4-BE49-F238E27FC236}">
                  <a16:creationId xmlns:a16="http://schemas.microsoft.com/office/drawing/2014/main" id="{23063387-262F-044A-8C63-15AE98E4E423}"/>
                </a:ext>
              </a:extLst>
            </p:cNvPr>
            <p:cNvSpPr>
              <a:spLocks noChangeArrowheads="1"/>
            </p:cNvSpPr>
            <p:nvPr/>
          </p:nvSpPr>
          <p:spPr bwMode="auto">
            <a:xfrm>
              <a:off x="4883150" y="-1795463"/>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34" name="Freeform 1256">
              <a:extLst>
                <a:ext uri="{FF2B5EF4-FFF2-40B4-BE49-F238E27FC236}">
                  <a16:creationId xmlns:a16="http://schemas.microsoft.com/office/drawing/2014/main" id="{652357C0-B5C0-AC4C-BC48-89BB990868EB}"/>
                </a:ext>
              </a:extLst>
            </p:cNvPr>
            <p:cNvSpPr>
              <a:spLocks/>
            </p:cNvSpPr>
            <p:nvPr/>
          </p:nvSpPr>
          <p:spPr bwMode="auto">
            <a:xfrm>
              <a:off x="4373563" y="-2041526"/>
              <a:ext cx="750888" cy="55563"/>
            </a:xfrm>
            <a:custGeom>
              <a:avLst/>
              <a:gdLst>
                <a:gd name="T0" fmla="*/ 11 w 632"/>
                <a:gd name="T1" fmla="*/ 0 h 46"/>
                <a:gd name="T2" fmla="*/ 620 w 632"/>
                <a:gd name="T3" fmla="*/ 0 h 46"/>
                <a:gd name="T4" fmla="*/ 632 w 632"/>
                <a:gd name="T5" fmla="*/ 12 h 46"/>
                <a:gd name="T6" fmla="*/ 632 w 632"/>
                <a:gd name="T7" fmla="*/ 46 h 46"/>
                <a:gd name="T8" fmla="*/ 620 w 632"/>
                <a:gd name="T9" fmla="*/ 34 h 46"/>
                <a:gd name="T10" fmla="*/ 11 w 632"/>
                <a:gd name="T11" fmla="*/ 34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2"/>
                  </a:cubicBezTo>
                  <a:cubicBezTo>
                    <a:pt x="632" y="46"/>
                    <a:pt x="632" y="46"/>
                    <a:pt x="632" y="46"/>
                  </a:cubicBezTo>
                  <a:cubicBezTo>
                    <a:pt x="632" y="40"/>
                    <a:pt x="626" y="34"/>
                    <a:pt x="620" y="34"/>
                  </a:cubicBezTo>
                  <a:cubicBezTo>
                    <a:pt x="11" y="34"/>
                    <a:pt x="11" y="34"/>
                    <a:pt x="11" y="34"/>
                  </a:cubicBezTo>
                  <a:cubicBezTo>
                    <a:pt x="5" y="34"/>
                    <a:pt x="0" y="40"/>
                    <a:pt x="0" y="46"/>
                  </a:cubicBezTo>
                  <a:cubicBezTo>
                    <a:pt x="0" y="12"/>
                    <a:pt x="0" y="12"/>
                    <a:pt x="0" y="12"/>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35" name="Rectangle 1257">
              <a:extLst>
                <a:ext uri="{FF2B5EF4-FFF2-40B4-BE49-F238E27FC236}">
                  <a16:creationId xmlns:a16="http://schemas.microsoft.com/office/drawing/2014/main" id="{20FEAFED-2435-0A4A-B9ED-4360ECE5FF37}"/>
                </a:ext>
              </a:extLst>
            </p:cNvPr>
            <p:cNvSpPr>
              <a:spLocks noChangeArrowheads="1"/>
            </p:cNvSpPr>
            <p:nvPr/>
          </p:nvSpPr>
          <p:spPr bwMode="auto">
            <a:xfrm>
              <a:off x="4883150" y="-2287588"/>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36" name="Rectangle 1258">
              <a:extLst>
                <a:ext uri="{FF2B5EF4-FFF2-40B4-BE49-F238E27FC236}">
                  <a16:creationId xmlns:a16="http://schemas.microsoft.com/office/drawing/2014/main" id="{AB5E8163-251E-8744-B4D7-5D93C6043CC8}"/>
                </a:ext>
              </a:extLst>
            </p:cNvPr>
            <p:cNvSpPr>
              <a:spLocks noChangeArrowheads="1"/>
            </p:cNvSpPr>
            <p:nvPr/>
          </p:nvSpPr>
          <p:spPr bwMode="auto">
            <a:xfrm>
              <a:off x="4432300" y="-2124076"/>
              <a:ext cx="631825" cy="8255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37" name="Rectangle 1259">
              <a:extLst>
                <a:ext uri="{FF2B5EF4-FFF2-40B4-BE49-F238E27FC236}">
                  <a16:creationId xmlns:a16="http://schemas.microsoft.com/office/drawing/2014/main" id="{D276DDFA-4A89-4045-8015-CDA076442DC5}"/>
                </a:ext>
              </a:extLst>
            </p:cNvPr>
            <p:cNvSpPr>
              <a:spLocks noChangeArrowheads="1"/>
            </p:cNvSpPr>
            <p:nvPr/>
          </p:nvSpPr>
          <p:spPr bwMode="auto">
            <a:xfrm>
              <a:off x="4432300" y="-1876426"/>
              <a:ext cx="631825" cy="8096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38" name="Freeform 1260">
              <a:extLst>
                <a:ext uri="{FF2B5EF4-FFF2-40B4-BE49-F238E27FC236}">
                  <a16:creationId xmlns:a16="http://schemas.microsoft.com/office/drawing/2014/main" id="{D636161C-3FB0-2443-849D-CB594804EF80}"/>
                </a:ext>
              </a:extLst>
            </p:cNvPr>
            <p:cNvSpPr>
              <a:spLocks/>
            </p:cNvSpPr>
            <p:nvPr/>
          </p:nvSpPr>
          <p:spPr bwMode="auto">
            <a:xfrm>
              <a:off x="4373563" y="-2287588"/>
              <a:ext cx="750888" cy="53975"/>
            </a:xfrm>
            <a:custGeom>
              <a:avLst/>
              <a:gdLst>
                <a:gd name="T0" fmla="*/ 11 w 632"/>
                <a:gd name="T1" fmla="*/ 0 h 46"/>
                <a:gd name="T2" fmla="*/ 620 w 632"/>
                <a:gd name="T3" fmla="*/ 0 h 46"/>
                <a:gd name="T4" fmla="*/ 632 w 632"/>
                <a:gd name="T5" fmla="*/ 12 h 46"/>
                <a:gd name="T6" fmla="*/ 632 w 632"/>
                <a:gd name="T7" fmla="*/ 46 h 46"/>
                <a:gd name="T8" fmla="*/ 620 w 632"/>
                <a:gd name="T9" fmla="*/ 35 h 46"/>
                <a:gd name="T10" fmla="*/ 11 w 632"/>
                <a:gd name="T11" fmla="*/ 35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6"/>
                    <a:pt x="632" y="12"/>
                  </a:cubicBezTo>
                  <a:cubicBezTo>
                    <a:pt x="632" y="46"/>
                    <a:pt x="632" y="46"/>
                    <a:pt x="632" y="46"/>
                  </a:cubicBezTo>
                  <a:cubicBezTo>
                    <a:pt x="632" y="40"/>
                    <a:pt x="626" y="35"/>
                    <a:pt x="620" y="35"/>
                  </a:cubicBezTo>
                  <a:cubicBezTo>
                    <a:pt x="11" y="35"/>
                    <a:pt x="11" y="35"/>
                    <a:pt x="11" y="35"/>
                  </a:cubicBezTo>
                  <a:cubicBezTo>
                    <a:pt x="5" y="35"/>
                    <a:pt x="0" y="40"/>
                    <a:pt x="0" y="46"/>
                  </a:cubicBezTo>
                  <a:cubicBezTo>
                    <a:pt x="0" y="12"/>
                    <a:pt x="0" y="12"/>
                    <a:pt x="0" y="12"/>
                  </a:cubicBezTo>
                  <a:cubicBezTo>
                    <a:pt x="0" y="6"/>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39" name="Rectangle 1261">
              <a:extLst>
                <a:ext uri="{FF2B5EF4-FFF2-40B4-BE49-F238E27FC236}">
                  <a16:creationId xmlns:a16="http://schemas.microsoft.com/office/drawing/2014/main" id="{3C78F8D1-A49C-C743-AAA8-DE37BB88C1CE}"/>
                </a:ext>
              </a:extLst>
            </p:cNvPr>
            <p:cNvSpPr>
              <a:spLocks noChangeArrowheads="1"/>
            </p:cNvSpPr>
            <p:nvPr/>
          </p:nvSpPr>
          <p:spPr bwMode="auto">
            <a:xfrm>
              <a:off x="4883150" y="-2287588"/>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40" name="Rectangle 1262">
              <a:extLst>
                <a:ext uri="{FF2B5EF4-FFF2-40B4-BE49-F238E27FC236}">
                  <a16:creationId xmlns:a16="http://schemas.microsoft.com/office/drawing/2014/main" id="{A4DA63BB-0785-FE4D-BEFB-D66FAA151249}"/>
                </a:ext>
              </a:extLst>
            </p:cNvPr>
            <p:cNvSpPr>
              <a:spLocks noChangeArrowheads="1"/>
            </p:cNvSpPr>
            <p:nvPr/>
          </p:nvSpPr>
          <p:spPr bwMode="auto">
            <a:xfrm>
              <a:off x="4883150" y="-2041526"/>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41" name="Rectangle 1263">
              <a:extLst>
                <a:ext uri="{FF2B5EF4-FFF2-40B4-BE49-F238E27FC236}">
                  <a16:creationId xmlns:a16="http://schemas.microsoft.com/office/drawing/2014/main" id="{1103F11D-267B-0244-A419-54F1DDEA5F78}"/>
                </a:ext>
              </a:extLst>
            </p:cNvPr>
            <p:cNvSpPr>
              <a:spLocks noChangeArrowheads="1"/>
            </p:cNvSpPr>
            <p:nvPr/>
          </p:nvSpPr>
          <p:spPr bwMode="auto">
            <a:xfrm>
              <a:off x="4883150" y="-1795463"/>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42" name="Freeform 1264">
              <a:extLst>
                <a:ext uri="{FF2B5EF4-FFF2-40B4-BE49-F238E27FC236}">
                  <a16:creationId xmlns:a16="http://schemas.microsoft.com/office/drawing/2014/main" id="{8E8DDDE2-013D-A844-A066-B6F6197A33C2}"/>
                </a:ext>
              </a:extLst>
            </p:cNvPr>
            <p:cNvSpPr>
              <a:spLocks/>
            </p:cNvSpPr>
            <p:nvPr/>
          </p:nvSpPr>
          <p:spPr bwMode="auto">
            <a:xfrm>
              <a:off x="4371975" y="-2289176"/>
              <a:ext cx="754063" cy="166688"/>
            </a:xfrm>
            <a:custGeom>
              <a:avLst/>
              <a:gdLst>
                <a:gd name="T0" fmla="*/ 61 w 635"/>
                <a:gd name="T1" fmla="*/ 0 h 140"/>
                <a:gd name="T2" fmla="*/ 13 w 635"/>
                <a:gd name="T3" fmla="*/ 0 h 140"/>
                <a:gd name="T4" fmla="*/ 0 w 635"/>
                <a:gd name="T5" fmla="*/ 13 h 140"/>
                <a:gd name="T6" fmla="*/ 0 w 635"/>
                <a:gd name="T7" fmla="*/ 127 h 140"/>
                <a:gd name="T8" fmla="*/ 13 w 635"/>
                <a:gd name="T9" fmla="*/ 140 h 140"/>
                <a:gd name="T10" fmla="*/ 622 w 635"/>
                <a:gd name="T11" fmla="*/ 140 h 140"/>
                <a:gd name="T12" fmla="*/ 635 w 635"/>
                <a:gd name="T13" fmla="*/ 127 h 140"/>
                <a:gd name="T14" fmla="*/ 635 w 635"/>
                <a:gd name="T15" fmla="*/ 13 h 140"/>
                <a:gd name="T16" fmla="*/ 622 w 635"/>
                <a:gd name="T17" fmla="*/ 0 h 140"/>
                <a:gd name="T18" fmla="*/ 117 w 635"/>
                <a:gd name="T19" fmla="*/ 0 h 140"/>
                <a:gd name="T20" fmla="*/ 115 w 635"/>
                <a:gd name="T21" fmla="*/ 1 h 140"/>
                <a:gd name="T22" fmla="*/ 117 w 635"/>
                <a:gd name="T23" fmla="*/ 3 h 140"/>
                <a:gd name="T24" fmla="*/ 622 w 635"/>
                <a:gd name="T25" fmla="*/ 3 h 140"/>
                <a:gd name="T26" fmla="*/ 629 w 635"/>
                <a:gd name="T27" fmla="*/ 6 h 140"/>
                <a:gd name="T28" fmla="*/ 632 w 635"/>
                <a:gd name="T29" fmla="*/ 13 h 140"/>
                <a:gd name="T30" fmla="*/ 632 w 635"/>
                <a:gd name="T31" fmla="*/ 127 h 140"/>
                <a:gd name="T32" fmla="*/ 629 w 635"/>
                <a:gd name="T33" fmla="*/ 135 h 140"/>
                <a:gd name="T34" fmla="*/ 622 w 635"/>
                <a:gd name="T35" fmla="*/ 138 h 140"/>
                <a:gd name="T36" fmla="*/ 13 w 635"/>
                <a:gd name="T37" fmla="*/ 138 h 140"/>
                <a:gd name="T38" fmla="*/ 6 w 635"/>
                <a:gd name="T39" fmla="*/ 135 h 140"/>
                <a:gd name="T40" fmla="*/ 3 w 635"/>
                <a:gd name="T41" fmla="*/ 127 h 140"/>
                <a:gd name="T42" fmla="*/ 3 w 635"/>
                <a:gd name="T43" fmla="*/ 13 h 140"/>
                <a:gd name="T44" fmla="*/ 6 w 635"/>
                <a:gd name="T45" fmla="*/ 6 h 140"/>
                <a:gd name="T46" fmla="*/ 13 w 635"/>
                <a:gd name="T47" fmla="*/ 3 h 140"/>
                <a:gd name="T48" fmla="*/ 61 w 635"/>
                <a:gd name="T49" fmla="*/ 3 h 140"/>
                <a:gd name="T50" fmla="*/ 63 w 635"/>
                <a:gd name="T51" fmla="*/ 1 h 140"/>
                <a:gd name="T52" fmla="*/ 61 w 635"/>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5" h="140">
                  <a:moveTo>
                    <a:pt x="61" y="0"/>
                  </a:moveTo>
                  <a:cubicBezTo>
                    <a:pt x="13" y="0"/>
                    <a:pt x="13" y="0"/>
                    <a:pt x="13" y="0"/>
                  </a:cubicBezTo>
                  <a:cubicBezTo>
                    <a:pt x="6" y="0"/>
                    <a:pt x="0" y="6"/>
                    <a:pt x="0" y="13"/>
                  </a:cubicBez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6"/>
                    <a:pt x="629" y="0"/>
                    <a:pt x="622" y="0"/>
                  </a:cubicBezTo>
                  <a:cubicBezTo>
                    <a:pt x="117" y="0"/>
                    <a:pt x="117" y="0"/>
                    <a:pt x="117" y="0"/>
                  </a:cubicBezTo>
                  <a:cubicBezTo>
                    <a:pt x="116" y="0"/>
                    <a:pt x="115" y="0"/>
                    <a:pt x="115" y="1"/>
                  </a:cubicBezTo>
                  <a:cubicBezTo>
                    <a:pt x="115" y="2"/>
                    <a:pt x="116" y="3"/>
                    <a:pt x="117" y="3"/>
                  </a:cubicBezTo>
                  <a:cubicBezTo>
                    <a:pt x="622" y="3"/>
                    <a:pt x="622" y="3"/>
                    <a:pt x="622" y="3"/>
                  </a:cubicBezTo>
                  <a:cubicBezTo>
                    <a:pt x="625" y="3"/>
                    <a:pt x="627" y="4"/>
                    <a:pt x="629" y="6"/>
                  </a:cubicBezTo>
                  <a:cubicBezTo>
                    <a:pt x="631" y="8"/>
                    <a:pt x="632" y="10"/>
                    <a:pt x="632" y="13"/>
                  </a:cubicBezTo>
                  <a:cubicBezTo>
                    <a:pt x="632" y="127"/>
                    <a:pt x="632" y="127"/>
                    <a:pt x="632" y="127"/>
                  </a:cubicBezTo>
                  <a:cubicBezTo>
                    <a:pt x="632" y="130"/>
                    <a:pt x="631" y="133"/>
                    <a:pt x="629" y="135"/>
                  </a:cubicBezTo>
                  <a:cubicBezTo>
                    <a:pt x="627" y="136"/>
                    <a:pt x="625" y="138"/>
                    <a:pt x="622" y="138"/>
                  </a:cubicBezTo>
                  <a:cubicBezTo>
                    <a:pt x="13" y="138"/>
                    <a:pt x="13" y="138"/>
                    <a:pt x="13" y="138"/>
                  </a:cubicBezTo>
                  <a:cubicBezTo>
                    <a:pt x="11" y="138"/>
                    <a:pt x="8" y="136"/>
                    <a:pt x="6" y="135"/>
                  </a:cubicBezTo>
                  <a:cubicBezTo>
                    <a:pt x="4" y="133"/>
                    <a:pt x="3" y="130"/>
                    <a:pt x="3" y="127"/>
                  </a:cubicBezTo>
                  <a:cubicBezTo>
                    <a:pt x="3" y="13"/>
                    <a:pt x="3" y="13"/>
                    <a:pt x="3" y="13"/>
                  </a:cubicBezTo>
                  <a:cubicBezTo>
                    <a:pt x="3" y="10"/>
                    <a:pt x="4" y="8"/>
                    <a:pt x="6" y="6"/>
                  </a:cubicBezTo>
                  <a:cubicBezTo>
                    <a:pt x="8" y="4"/>
                    <a:pt x="11" y="3"/>
                    <a:pt x="13" y="3"/>
                  </a:cubicBezTo>
                  <a:cubicBezTo>
                    <a:pt x="61" y="3"/>
                    <a:pt x="61" y="3"/>
                    <a:pt x="61" y="3"/>
                  </a:cubicBezTo>
                  <a:cubicBezTo>
                    <a:pt x="62" y="3"/>
                    <a:pt x="63" y="2"/>
                    <a:pt x="63" y="1"/>
                  </a:cubicBezTo>
                  <a:cubicBezTo>
                    <a:pt x="63" y="0"/>
                    <a:pt x="62" y="0"/>
                    <a:pt x="61" y="0"/>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43" name="Freeform 1265">
              <a:extLst>
                <a:ext uri="{FF2B5EF4-FFF2-40B4-BE49-F238E27FC236}">
                  <a16:creationId xmlns:a16="http://schemas.microsoft.com/office/drawing/2014/main" id="{91AAAFC7-4A4F-0F4A-9DD1-770E49E0F850}"/>
                </a:ext>
              </a:extLst>
            </p:cNvPr>
            <p:cNvSpPr>
              <a:spLocks/>
            </p:cNvSpPr>
            <p:nvPr/>
          </p:nvSpPr>
          <p:spPr bwMode="auto">
            <a:xfrm>
              <a:off x="4371975" y="-2043113"/>
              <a:ext cx="754063" cy="166688"/>
            </a:xfrm>
            <a:custGeom>
              <a:avLst/>
              <a:gdLst>
                <a:gd name="T0" fmla="*/ 2 w 635"/>
                <a:gd name="T1" fmla="*/ 127 h 140"/>
                <a:gd name="T2" fmla="*/ 0 w 635"/>
                <a:gd name="T3" fmla="*/ 127 h 140"/>
                <a:gd name="T4" fmla="*/ 13 w 635"/>
                <a:gd name="T5" fmla="*/ 140 h 140"/>
                <a:gd name="T6" fmla="*/ 622 w 635"/>
                <a:gd name="T7" fmla="*/ 140 h 140"/>
                <a:gd name="T8" fmla="*/ 635 w 635"/>
                <a:gd name="T9" fmla="*/ 127 h 140"/>
                <a:gd name="T10" fmla="*/ 635 w 635"/>
                <a:gd name="T11" fmla="*/ 13 h 140"/>
                <a:gd name="T12" fmla="*/ 622 w 635"/>
                <a:gd name="T13" fmla="*/ 0 h 140"/>
                <a:gd name="T14" fmla="*/ 13 w 635"/>
                <a:gd name="T15" fmla="*/ 0 h 140"/>
                <a:gd name="T16" fmla="*/ 0 w 635"/>
                <a:gd name="T17" fmla="*/ 13 h 140"/>
                <a:gd name="T18" fmla="*/ 0 w 635"/>
                <a:gd name="T19" fmla="*/ 127 h 140"/>
                <a:gd name="T20" fmla="*/ 2 w 635"/>
                <a:gd name="T21" fmla="*/ 127 h 140"/>
                <a:gd name="T22" fmla="*/ 3 w 635"/>
                <a:gd name="T23" fmla="*/ 127 h 140"/>
                <a:gd name="T24" fmla="*/ 3 w 635"/>
                <a:gd name="T25" fmla="*/ 13 h 140"/>
                <a:gd name="T26" fmla="*/ 6 w 635"/>
                <a:gd name="T27" fmla="*/ 5 h 140"/>
                <a:gd name="T28" fmla="*/ 13 w 635"/>
                <a:gd name="T29" fmla="*/ 2 h 140"/>
                <a:gd name="T30" fmla="*/ 622 w 635"/>
                <a:gd name="T31" fmla="*/ 2 h 140"/>
                <a:gd name="T32" fmla="*/ 629 w 635"/>
                <a:gd name="T33" fmla="*/ 5 h 140"/>
                <a:gd name="T34" fmla="*/ 632 w 635"/>
                <a:gd name="T35" fmla="*/ 13 h 140"/>
                <a:gd name="T36" fmla="*/ 632 w 635"/>
                <a:gd name="T37" fmla="*/ 127 h 140"/>
                <a:gd name="T38" fmla="*/ 629 w 635"/>
                <a:gd name="T39" fmla="*/ 134 h 140"/>
                <a:gd name="T40" fmla="*/ 622 w 635"/>
                <a:gd name="T41" fmla="*/ 137 h 140"/>
                <a:gd name="T42" fmla="*/ 13 w 635"/>
                <a:gd name="T43" fmla="*/ 137 h 140"/>
                <a:gd name="T44" fmla="*/ 6 w 635"/>
                <a:gd name="T45" fmla="*/ 134 h 140"/>
                <a:gd name="T46" fmla="*/ 3 w 635"/>
                <a:gd name="T47" fmla="*/ 127 h 140"/>
                <a:gd name="T48" fmla="*/ 2 w 635"/>
                <a:gd name="T49" fmla="*/ 12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0">
                  <a:moveTo>
                    <a:pt x="2" y="127"/>
                  </a:move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5"/>
                    <a:pt x="629" y="0"/>
                    <a:pt x="622" y="0"/>
                  </a:cubicBezTo>
                  <a:cubicBezTo>
                    <a:pt x="13" y="0"/>
                    <a:pt x="13" y="0"/>
                    <a:pt x="13" y="0"/>
                  </a:cubicBezTo>
                  <a:cubicBezTo>
                    <a:pt x="6" y="0"/>
                    <a:pt x="0" y="5"/>
                    <a:pt x="0" y="13"/>
                  </a:cubicBezTo>
                  <a:cubicBezTo>
                    <a:pt x="0" y="127"/>
                    <a:pt x="0" y="127"/>
                    <a:pt x="0" y="127"/>
                  </a:cubicBezTo>
                  <a:cubicBezTo>
                    <a:pt x="2" y="127"/>
                    <a:pt x="2" y="127"/>
                    <a:pt x="2" y="127"/>
                  </a:cubicBezTo>
                  <a:cubicBezTo>
                    <a:pt x="3" y="127"/>
                    <a:pt x="3" y="127"/>
                    <a:pt x="3" y="127"/>
                  </a:cubicBezTo>
                  <a:cubicBezTo>
                    <a:pt x="3" y="13"/>
                    <a:pt x="3" y="13"/>
                    <a:pt x="3" y="13"/>
                  </a:cubicBezTo>
                  <a:cubicBezTo>
                    <a:pt x="3" y="10"/>
                    <a:pt x="4" y="7"/>
                    <a:pt x="6" y="5"/>
                  </a:cubicBezTo>
                  <a:cubicBezTo>
                    <a:pt x="8" y="3"/>
                    <a:pt x="11" y="2"/>
                    <a:pt x="13" y="2"/>
                  </a:cubicBezTo>
                  <a:cubicBezTo>
                    <a:pt x="622" y="2"/>
                    <a:pt x="622" y="2"/>
                    <a:pt x="622" y="2"/>
                  </a:cubicBezTo>
                  <a:cubicBezTo>
                    <a:pt x="625" y="2"/>
                    <a:pt x="627" y="3"/>
                    <a:pt x="629" y="5"/>
                  </a:cubicBezTo>
                  <a:cubicBezTo>
                    <a:pt x="631" y="7"/>
                    <a:pt x="632" y="10"/>
                    <a:pt x="632" y="13"/>
                  </a:cubicBezTo>
                  <a:cubicBezTo>
                    <a:pt x="632" y="127"/>
                    <a:pt x="632" y="127"/>
                    <a:pt x="632" y="127"/>
                  </a:cubicBezTo>
                  <a:cubicBezTo>
                    <a:pt x="632" y="130"/>
                    <a:pt x="631" y="132"/>
                    <a:pt x="629" y="134"/>
                  </a:cubicBezTo>
                  <a:cubicBezTo>
                    <a:pt x="627" y="136"/>
                    <a:pt x="625" y="137"/>
                    <a:pt x="622" y="137"/>
                  </a:cubicBezTo>
                  <a:cubicBezTo>
                    <a:pt x="13" y="137"/>
                    <a:pt x="13" y="137"/>
                    <a:pt x="13" y="137"/>
                  </a:cubicBezTo>
                  <a:cubicBezTo>
                    <a:pt x="11" y="137"/>
                    <a:pt x="8" y="136"/>
                    <a:pt x="6" y="134"/>
                  </a:cubicBezTo>
                  <a:cubicBezTo>
                    <a:pt x="4" y="132"/>
                    <a:pt x="3" y="130"/>
                    <a:pt x="3" y="127"/>
                  </a:cubicBezTo>
                  <a:lnTo>
                    <a:pt x="2" y="127"/>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44" name="Freeform 1266">
              <a:extLst>
                <a:ext uri="{FF2B5EF4-FFF2-40B4-BE49-F238E27FC236}">
                  <a16:creationId xmlns:a16="http://schemas.microsoft.com/office/drawing/2014/main" id="{5CE8BDB9-5D76-194D-86B1-1D3DE1D55580}"/>
                </a:ext>
              </a:extLst>
            </p:cNvPr>
            <p:cNvSpPr>
              <a:spLocks/>
            </p:cNvSpPr>
            <p:nvPr/>
          </p:nvSpPr>
          <p:spPr bwMode="auto">
            <a:xfrm>
              <a:off x="4371975" y="-1797051"/>
              <a:ext cx="754063" cy="166688"/>
            </a:xfrm>
            <a:custGeom>
              <a:avLst/>
              <a:gdLst>
                <a:gd name="T0" fmla="*/ 2 w 635"/>
                <a:gd name="T1" fmla="*/ 128 h 141"/>
                <a:gd name="T2" fmla="*/ 0 w 635"/>
                <a:gd name="T3" fmla="*/ 128 h 141"/>
                <a:gd name="T4" fmla="*/ 13 w 635"/>
                <a:gd name="T5" fmla="*/ 141 h 141"/>
                <a:gd name="T6" fmla="*/ 622 w 635"/>
                <a:gd name="T7" fmla="*/ 141 h 141"/>
                <a:gd name="T8" fmla="*/ 635 w 635"/>
                <a:gd name="T9" fmla="*/ 128 h 141"/>
                <a:gd name="T10" fmla="*/ 635 w 635"/>
                <a:gd name="T11" fmla="*/ 13 h 141"/>
                <a:gd name="T12" fmla="*/ 622 w 635"/>
                <a:gd name="T13" fmla="*/ 0 h 141"/>
                <a:gd name="T14" fmla="*/ 13 w 635"/>
                <a:gd name="T15" fmla="*/ 0 h 141"/>
                <a:gd name="T16" fmla="*/ 0 w 635"/>
                <a:gd name="T17" fmla="*/ 13 h 141"/>
                <a:gd name="T18" fmla="*/ 0 w 635"/>
                <a:gd name="T19" fmla="*/ 128 h 141"/>
                <a:gd name="T20" fmla="*/ 2 w 635"/>
                <a:gd name="T21" fmla="*/ 128 h 141"/>
                <a:gd name="T22" fmla="*/ 3 w 635"/>
                <a:gd name="T23" fmla="*/ 128 h 141"/>
                <a:gd name="T24" fmla="*/ 3 w 635"/>
                <a:gd name="T25" fmla="*/ 13 h 141"/>
                <a:gd name="T26" fmla="*/ 6 w 635"/>
                <a:gd name="T27" fmla="*/ 6 h 141"/>
                <a:gd name="T28" fmla="*/ 13 w 635"/>
                <a:gd name="T29" fmla="*/ 3 h 141"/>
                <a:gd name="T30" fmla="*/ 622 w 635"/>
                <a:gd name="T31" fmla="*/ 3 h 141"/>
                <a:gd name="T32" fmla="*/ 629 w 635"/>
                <a:gd name="T33" fmla="*/ 6 h 141"/>
                <a:gd name="T34" fmla="*/ 632 w 635"/>
                <a:gd name="T35" fmla="*/ 13 h 141"/>
                <a:gd name="T36" fmla="*/ 632 w 635"/>
                <a:gd name="T37" fmla="*/ 128 h 141"/>
                <a:gd name="T38" fmla="*/ 629 w 635"/>
                <a:gd name="T39" fmla="*/ 135 h 141"/>
                <a:gd name="T40" fmla="*/ 622 w 635"/>
                <a:gd name="T41" fmla="*/ 138 h 141"/>
                <a:gd name="T42" fmla="*/ 13 w 635"/>
                <a:gd name="T43" fmla="*/ 138 h 141"/>
                <a:gd name="T44" fmla="*/ 6 w 635"/>
                <a:gd name="T45" fmla="*/ 135 h 141"/>
                <a:gd name="T46" fmla="*/ 3 w 635"/>
                <a:gd name="T47" fmla="*/ 128 h 141"/>
                <a:gd name="T48" fmla="*/ 2 w 635"/>
                <a:gd name="T49"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1">
                  <a:moveTo>
                    <a:pt x="2" y="128"/>
                  </a:moveTo>
                  <a:cubicBezTo>
                    <a:pt x="0" y="128"/>
                    <a:pt x="0" y="128"/>
                    <a:pt x="0" y="128"/>
                  </a:cubicBezTo>
                  <a:cubicBezTo>
                    <a:pt x="0" y="135"/>
                    <a:pt x="6" y="141"/>
                    <a:pt x="13" y="141"/>
                  </a:cubicBezTo>
                  <a:cubicBezTo>
                    <a:pt x="622" y="141"/>
                    <a:pt x="622" y="141"/>
                    <a:pt x="622" y="141"/>
                  </a:cubicBezTo>
                  <a:cubicBezTo>
                    <a:pt x="629" y="141"/>
                    <a:pt x="635" y="135"/>
                    <a:pt x="635" y="128"/>
                  </a:cubicBezTo>
                  <a:cubicBezTo>
                    <a:pt x="635" y="13"/>
                    <a:pt x="635" y="13"/>
                    <a:pt x="635" y="13"/>
                  </a:cubicBezTo>
                  <a:cubicBezTo>
                    <a:pt x="635" y="6"/>
                    <a:pt x="629" y="0"/>
                    <a:pt x="622" y="0"/>
                  </a:cubicBezTo>
                  <a:cubicBezTo>
                    <a:pt x="13" y="0"/>
                    <a:pt x="13" y="0"/>
                    <a:pt x="13" y="0"/>
                  </a:cubicBezTo>
                  <a:cubicBezTo>
                    <a:pt x="6" y="0"/>
                    <a:pt x="0" y="6"/>
                    <a:pt x="0" y="13"/>
                  </a:cubicBezTo>
                  <a:cubicBezTo>
                    <a:pt x="0" y="128"/>
                    <a:pt x="0" y="128"/>
                    <a:pt x="0" y="128"/>
                  </a:cubicBezTo>
                  <a:cubicBezTo>
                    <a:pt x="2" y="128"/>
                    <a:pt x="2" y="128"/>
                    <a:pt x="2" y="128"/>
                  </a:cubicBezTo>
                  <a:cubicBezTo>
                    <a:pt x="3" y="128"/>
                    <a:pt x="3" y="128"/>
                    <a:pt x="3" y="128"/>
                  </a:cubicBezTo>
                  <a:cubicBezTo>
                    <a:pt x="3" y="13"/>
                    <a:pt x="3" y="13"/>
                    <a:pt x="3" y="13"/>
                  </a:cubicBezTo>
                  <a:cubicBezTo>
                    <a:pt x="3" y="11"/>
                    <a:pt x="4" y="8"/>
                    <a:pt x="6" y="6"/>
                  </a:cubicBezTo>
                  <a:cubicBezTo>
                    <a:pt x="8" y="4"/>
                    <a:pt x="11" y="3"/>
                    <a:pt x="13" y="3"/>
                  </a:cubicBezTo>
                  <a:cubicBezTo>
                    <a:pt x="622" y="3"/>
                    <a:pt x="622" y="3"/>
                    <a:pt x="622" y="3"/>
                  </a:cubicBezTo>
                  <a:cubicBezTo>
                    <a:pt x="625" y="3"/>
                    <a:pt x="627" y="4"/>
                    <a:pt x="629" y="6"/>
                  </a:cubicBezTo>
                  <a:cubicBezTo>
                    <a:pt x="631" y="8"/>
                    <a:pt x="632" y="11"/>
                    <a:pt x="632" y="13"/>
                  </a:cubicBezTo>
                  <a:cubicBezTo>
                    <a:pt x="632" y="128"/>
                    <a:pt x="632" y="128"/>
                    <a:pt x="632" y="128"/>
                  </a:cubicBezTo>
                  <a:cubicBezTo>
                    <a:pt x="632" y="130"/>
                    <a:pt x="631" y="133"/>
                    <a:pt x="629" y="135"/>
                  </a:cubicBezTo>
                  <a:cubicBezTo>
                    <a:pt x="627" y="137"/>
                    <a:pt x="625" y="138"/>
                    <a:pt x="622" y="138"/>
                  </a:cubicBezTo>
                  <a:cubicBezTo>
                    <a:pt x="13" y="138"/>
                    <a:pt x="13" y="138"/>
                    <a:pt x="13" y="138"/>
                  </a:cubicBezTo>
                  <a:cubicBezTo>
                    <a:pt x="11" y="138"/>
                    <a:pt x="8" y="137"/>
                    <a:pt x="6" y="135"/>
                  </a:cubicBezTo>
                  <a:cubicBezTo>
                    <a:pt x="4" y="133"/>
                    <a:pt x="3" y="130"/>
                    <a:pt x="3" y="128"/>
                  </a:cubicBezTo>
                  <a:lnTo>
                    <a:pt x="2" y="128"/>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45" name="Freeform 1267">
              <a:extLst>
                <a:ext uri="{FF2B5EF4-FFF2-40B4-BE49-F238E27FC236}">
                  <a16:creationId xmlns:a16="http://schemas.microsoft.com/office/drawing/2014/main" id="{2470D670-1597-7848-BF83-14F375DA74BD}"/>
                </a:ext>
              </a:extLst>
            </p:cNvPr>
            <p:cNvSpPr>
              <a:spLocks/>
            </p:cNvSpPr>
            <p:nvPr/>
          </p:nvSpPr>
          <p:spPr bwMode="auto">
            <a:xfrm>
              <a:off x="4432300" y="-2124076"/>
              <a:ext cx="633413" cy="84138"/>
            </a:xfrm>
            <a:custGeom>
              <a:avLst/>
              <a:gdLst>
                <a:gd name="T0" fmla="*/ 1 w 533"/>
                <a:gd name="T1" fmla="*/ 1 h 71"/>
                <a:gd name="T2" fmla="*/ 1 w 533"/>
                <a:gd name="T3" fmla="*/ 2 h 71"/>
                <a:gd name="T4" fmla="*/ 531 w 533"/>
                <a:gd name="T5" fmla="*/ 2 h 71"/>
                <a:gd name="T6" fmla="*/ 531 w 533"/>
                <a:gd name="T7" fmla="*/ 69 h 71"/>
                <a:gd name="T8" fmla="*/ 3 w 533"/>
                <a:gd name="T9" fmla="*/ 69 h 71"/>
                <a:gd name="T10" fmla="*/ 3 w 533"/>
                <a:gd name="T11" fmla="*/ 1 h 71"/>
                <a:gd name="T12" fmla="*/ 1 w 533"/>
                <a:gd name="T13" fmla="*/ 1 h 71"/>
                <a:gd name="T14" fmla="*/ 1 w 533"/>
                <a:gd name="T15" fmla="*/ 2 h 71"/>
                <a:gd name="T16" fmla="*/ 1 w 533"/>
                <a:gd name="T17" fmla="*/ 1 h 71"/>
                <a:gd name="T18" fmla="*/ 0 w 533"/>
                <a:gd name="T19" fmla="*/ 1 h 71"/>
                <a:gd name="T20" fmla="*/ 0 w 533"/>
                <a:gd name="T21" fmla="*/ 70 h 71"/>
                <a:gd name="T22" fmla="*/ 0 w 533"/>
                <a:gd name="T23" fmla="*/ 71 h 71"/>
                <a:gd name="T24" fmla="*/ 1 w 533"/>
                <a:gd name="T25" fmla="*/ 71 h 71"/>
                <a:gd name="T26" fmla="*/ 532 w 533"/>
                <a:gd name="T27" fmla="*/ 71 h 71"/>
                <a:gd name="T28" fmla="*/ 533 w 533"/>
                <a:gd name="T29" fmla="*/ 71 h 71"/>
                <a:gd name="T30" fmla="*/ 533 w 533"/>
                <a:gd name="T31" fmla="*/ 70 h 71"/>
                <a:gd name="T32" fmla="*/ 533 w 533"/>
                <a:gd name="T33" fmla="*/ 1 h 71"/>
                <a:gd name="T34" fmla="*/ 533 w 533"/>
                <a:gd name="T35" fmla="*/ 0 h 71"/>
                <a:gd name="T36" fmla="*/ 532 w 533"/>
                <a:gd name="T37" fmla="*/ 0 h 71"/>
                <a:gd name="T38" fmla="*/ 1 w 533"/>
                <a:gd name="T39" fmla="*/ 0 h 71"/>
                <a:gd name="T40" fmla="*/ 0 w 533"/>
                <a:gd name="T41" fmla="*/ 0 h 71"/>
                <a:gd name="T42" fmla="*/ 0 w 533"/>
                <a:gd name="T43" fmla="*/ 1 h 71"/>
                <a:gd name="T44" fmla="*/ 1 w 533"/>
                <a:gd name="T45" fmla="*/ 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1">
                  <a:moveTo>
                    <a:pt x="1" y="1"/>
                  </a:moveTo>
                  <a:cubicBezTo>
                    <a:pt x="1" y="2"/>
                    <a:pt x="1" y="2"/>
                    <a:pt x="1" y="2"/>
                  </a:cubicBezTo>
                  <a:cubicBezTo>
                    <a:pt x="531" y="2"/>
                    <a:pt x="531" y="2"/>
                    <a:pt x="531" y="2"/>
                  </a:cubicBezTo>
                  <a:cubicBezTo>
                    <a:pt x="531" y="69"/>
                    <a:pt x="531" y="69"/>
                    <a:pt x="531" y="69"/>
                  </a:cubicBezTo>
                  <a:cubicBezTo>
                    <a:pt x="3" y="69"/>
                    <a:pt x="3" y="69"/>
                    <a:pt x="3" y="69"/>
                  </a:cubicBezTo>
                  <a:cubicBezTo>
                    <a:pt x="3" y="1"/>
                    <a:pt x="3" y="1"/>
                    <a:pt x="3" y="1"/>
                  </a:cubicBezTo>
                  <a:cubicBezTo>
                    <a:pt x="1" y="1"/>
                    <a:pt x="1" y="1"/>
                    <a:pt x="1" y="1"/>
                  </a:cubicBezTo>
                  <a:cubicBezTo>
                    <a:pt x="1" y="2"/>
                    <a:pt x="1" y="2"/>
                    <a:pt x="1" y="2"/>
                  </a:cubicBezTo>
                  <a:cubicBezTo>
                    <a:pt x="1" y="1"/>
                    <a:pt x="1" y="1"/>
                    <a:pt x="1" y="1"/>
                  </a:cubicBezTo>
                  <a:cubicBezTo>
                    <a:pt x="0" y="1"/>
                    <a:pt x="0" y="1"/>
                    <a:pt x="0" y="1"/>
                  </a:cubicBezTo>
                  <a:cubicBezTo>
                    <a:pt x="0" y="70"/>
                    <a:pt x="0" y="70"/>
                    <a:pt x="0" y="70"/>
                  </a:cubicBezTo>
                  <a:cubicBezTo>
                    <a:pt x="0" y="70"/>
                    <a:pt x="0" y="71"/>
                    <a:pt x="0" y="71"/>
                  </a:cubicBezTo>
                  <a:cubicBezTo>
                    <a:pt x="1" y="71"/>
                    <a:pt x="1" y="71"/>
                    <a:pt x="1" y="71"/>
                  </a:cubicBezTo>
                  <a:cubicBezTo>
                    <a:pt x="532" y="71"/>
                    <a:pt x="532" y="71"/>
                    <a:pt x="532" y="71"/>
                  </a:cubicBezTo>
                  <a:cubicBezTo>
                    <a:pt x="532" y="71"/>
                    <a:pt x="533" y="71"/>
                    <a:pt x="533" y="71"/>
                  </a:cubicBezTo>
                  <a:cubicBezTo>
                    <a:pt x="533" y="71"/>
                    <a:pt x="533" y="70"/>
                    <a:pt x="533" y="70"/>
                  </a:cubicBezTo>
                  <a:cubicBezTo>
                    <a:pt x="533" y="1"/>
                    <a:pt x="533" y="1"/>
                    <a:pt x="533" y="1"/>
                  </a:cubicBezTo>
                  <a:cubicBezTo>
                    <a:pt x="533" y="1"/>
                    <a:pt x="533" y="0"/>
                    <a:pt x="533" y="0"/>
                  </a:cubicBezTo>
                  <a:cubicBezTo>
                    <a:pt x="533" y="0"/>
                    <a:pt x="532" y="0"/>
                    <a:pt x="532" y="0"/>
                  </a:cubicBezTo>
                  <a:cubicBezTo>
                    <a:pt x="1" y="0"/>
                    <a:pt x="1" y="0"/>
                    <a:pt x="1" y="0"/>
                  </a:cubicBezTo>
                  <a:cubicBezTo>
                    <a:pt x="1" y="0"/>
                    <a:pt x="1" y="0"/>
                    <a:pt x="0" y="0"/>
                  </a:cubicBezTo>
                  <a:cubicBezTo>
                    <a:pt x="0" y="0"/>
                    <a:pt x="0" y="1"/>
                    <a:pt x="0" y="1"/>
                  </a:cubicBezTo>
                  <a:lnTo>
                    <a:pt x="1"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46" name="Freeform 1268">
              <a:extLst>
                <a:ext uri="{FF2B5EF4-FFF2-40B4-BE49-F238E27FC236}">
                  <a16:creationId xmlns:a16="http://schemas.microsoft.com/office/drawing/2014/main" id="{C28FEF3A-4157-674B-A32F-F42E55190293}"/>
                </a:ext>
              </a:extLst>
            </p:cNvPr>
            <p:cNvSpPr>
              <a:spLocks/>
            </p:cNvSpPr>
            <p:nvPr/>
          </p:nvSpPr>
          <p:spPr bwMode="auto">
            <a:xfrm>
              <a:off x="4432300" y="-1879601"/>
              <a:ext cx="633413" cy="85725"/>
            </a:xfrm>
            <a:custGeom>
              <a:avLst/>
              <a:gdLst>
                <a:gd name="T0" fmla="*/ 1 w 533"/>
                <a:gd name="T1" fmla="*/ 2 h 72"/>
                <a:gd name="T2" fmla="*/ 1 w 533"/>
                <a:gd name="T3" fmla="*/ 3 h 72"/>
                <a:gd name="T4" fmla="*/ 531 w 533"/>
                <a:gd name="T5" fmla="*/ 3 h 72"/>
                <a:gd name="T6" fmla="*/ 531 w 533"/>
                <a:gd name="T7" fmla="*/ 69 h 72"/>
                <a:gd name="T8" fmla="*/ 3 w 533"/>
                <a:gd name="T9" fmla="*/ 69 h 72"/>
                <a:gd name="T10" fmla="*/ 3 w 533"/>
                <a:gd name="T11" fmla="*/ 2 h 72"/>
                <a:gd name="T12" fmla="*/ 1 w 533"/>
                <a:gd name="T13" fmla="*/ 2 h 72"/>
                <a:gd name="T14" fmla="*/ 1 w 533"/>
                <a:gd name="T15" fmla="*/ 3 h 72"/>
                <a:gd name="T16" fmla="*/ 1 w 533"/>
                <a:gd name="T17" fmla="*/ 2 h 72"/>
                <a:gd name="T18" fmla="*/ 0 w 533"/>
                <a:gd name="T19" fmla="*/ 2 h 72"/>
                <a:gd name="T20" fmla="*/ 0 w 533"/>
                <a:gd name="T21" fmla="*/ 71 h 72"/>
                <a:gd name="T22" fmla="*/ 0 w 533"/>
                <a:gd name="T23" fmla="*/ 72 h 72"/>
                <a:gd name="T24" fmla="*/ 1 w 533"/>
                <a:gd name="T25" fmla="*/ 72 h 72"/>
                <a:gd name="T26" fmla="*/ 532 w 533"/>
                <a:gd name="T27" fmla="*/ 72 h 72"/>
                <a:gd name="T28" fmla="*/ 533 w 533"/>
                <a:gd name="T29" fmla="*/ 72 h 72"/>
                <a:gd name="T30" fmla="*/ 533 w 533"/>
                <a:gd name="T31" fmla="*/ 71 h 72"/>
                <a:gd name="T32" fmla="*/ 533 w 533"/>
                <a:gd name="T33" fmla="*/ 2 h 72"/>
                <a:gd name="T34" fmla="*/ 533 w 533"/>
                <a:gd name="T35" fmla="*/ 1 h 72"/>
                <a:gd name="T36" fmla="*/ 532 w 533"/>
                <a:gd name="T37" fmla="*/ 0 h 72"/>
                <a:gd name="T38" fmla="*/ 1 w 533"/>
                <a:gd name="T39" fmla="*/ 0 h 72"/>
                <a:gd name="T40" fmla="*/ 0 w 533"/>
                <a:gd name="T41" fmla="*/ 1 h 72"/>
                <a:gd name="T42" fmla="*/ 0 w 533"/>
                <a:gd name="T43" fmla="*/ 2 h 72"/>
                <a:gd name="T44" fmla="*/ 1 w 533"/>
                <a:gd name="T45"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2">
                  <a:moveTo>
                    <a:pt x="1" y="2"/>
                  </a:moveTo>
                  <a:cubicBezTo>
                    <a:pt x="1" y="3"/>
                    <a:pt x="1" y="3"/>
                    <a:pt x="1" y="3"/>
                  </a:cubicBezTo>
                  <a:cubicBezTo>
                    <a:pt x="531" y="3"/>
                    <a:pt x="531" y="3"/>
                    <a:pt x="531" y="3"/>
                  </a:cubicBezTo>
                  <a:cubicBezTo>
                    <a:pt x="531" y="69"/>
                    <a:pt x="531" y="69"/>
                    <a:pt x="531" y="69"/>
                  </a:cubicBezTo>
                  <a:cubicBezTo>
                    <a:pt x="3" y="69"/>
                    <a:pt x="3" y="69"/>
                    <a:pt x="3" y="69"/>
                  </a:cubicBezTo>
                  <a:cubicBezTo>
                    <a:pt x="3" y="2"/>
                    <a:pt x="3" y="2"/>
                    <a:pt x="3" y="2"/>
                  </a:cubicBezTo>
                  <a:cubicBezTo>
                    <a:pt x="1" y="2"/>
                    <a:pt x="1" y="2"/>
                    <a:pt x="1" y="2"/>
                  </a:cubicBezTo>
                  <a:cubicBezTo>
                    <a:pt x="1" y="3"/>
                    <a:pt x="1" y="3"/>
                    <a:pt x="1" y="3"/>
                  </a:cubicBezTo>
                  <a:cubicBezTo>
                    <a:pt x="1" y="2"/>
                    <a:pt x="1" y="2"/>
                    <a:pt x="1" y="2"/>
                  </a:cubicBezTo>
                  <a:cubicBezTo>
                    <a:pt x="0" y="2"/>
                    <a:pt x="0" y="2"/>
                    <a:pt x="0" y="2"/>
                  </a:cubicBezTo>
                  <a:cubicBezTo>
                    <a:pt x="0" y="71"/>
                    <a:pt x="0" y="71"/>
                    <a:pt x="0" y="71"/>
                  </a:cubicBezTo>
                  <a:cubicBezTo>
                    <a:pt x="0" y="71"/>
                    <a:pt x="0" y="71"/>
                    <a:pt x="0" y="72"/>
                  </a:cubicBezTo>
                  <a:cubicBezTo>
                    <a:pt x="1" y="72"/>
                    <a:pt x="1" y="72"/>
                    <a:pt x="1" y="72"/>
                  </a:cubicBezTo>
                  <a:cubicBezTo>
                    <a:pt x="532" y="72"/>
                    <a:pt x="532" y="72"/>
                    <a:pt x="532" y="72"/>
                  </a:cubicBezTo>
                  <a:cubicBezTo>
                    <a:pt x="532" y="72"/>
                    <a:pt x="533" y="72"/>
                    <a:pt x="533" y="72"/>
                  </a:cubicBezTo>
                  <a:cubicBezTo>
                    <a:pt x="533" y="71"/>
                    <a:pt x="533" y="71"/>
                    <a:pt x="533" y="71"/>
                  </a:cubicBezTo>
                  <a:cubicBezTo>
                    <a:pt x="533" y="2"/>
                    <a:pt x="533" y="2"/>
                    <a:pt x="533" y="2"/>
                  </a:cubicBezTo>
                  <a:cubicBezTo>
                    <a:pt x="533" y="1"/>
                    <a:pt x="533" y="1"/>
                    <a:pt x="533" y="1"/>
                  </a:cubicBezTo>
                  <a:cubicBezTo>
                    <a:pt x="533" y="0"/>
                    <a:pt x="532" y="0"/>
                    <a:pt x="532" y="0"/>
                  </a:cubicBezTo>
                  <a:cubicBezTo>
                    <a:pt x="1" y="0"/>
                    <a:pt x="1" y="0"/>
                    <a:pt x="1" y="0"/>
                  </a:cubicBezTo>
                  <a:cubicBezTo>
                    <a:pt x="1" y="0"/>
                    <a:pt x="1" y="0"/>
                    <a:pt x="0" y="1"/>
                  </a:cubicBezTo>
                  <a:cubicBezTo>
                    <a:pt x="0" y="1"/>
                    <a:pt x="0" y="1"/>
                    <a:pt x="0" y="2"/>
                  </a:cubicBezTo>
                  <a:lnTo>
                    <a:pt x="1" y="2"/>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grpSp>
      <p:grpSp>
        <p:nvGrpSpPr>
          <p:cNvPr id="447" name="Group 446">
            <a:extLst>
              <a:ext uri="{FF2B5EF4-FFF2-40B4-BE49-F238E27FC236}">
                <a16:creationId xmlns:a16="http://schemas.microsoft.com/office/drawing/2014/main" id="{60C97EE7-7DB8-724D-A562-307D84DCD0BE}"/>
              </a:ext>
            </a:extLst>
          </p:cNvPr>
          <p:cNvGrpSpPr/>
          <p:nvPr/>
        </p:nvGrpSpPr>
        <p:grpSpPr>
          <a:xfrm>
            <a:off x="9518953" y="4740418"/>
            <a:ext cx="488173" cy="426508"/>
            <a:chOff x="4371975" y="-2289176"/>
            <a:chExt cx="754063" cy="658813"/>
          </a:xfrm>
        </p:grpSpPr>
        <p:sp>
          <p:nvSpPr>
            <p:cNvPr id="448" name="Freeform 1247">
              <a:extLst>
                <a:ext uri="{FF2B5EF4-FFF2-40B4-BE49-F238E27FC236}">
                  <a16:creationId xmlns:a16="http://schemas.microsoft.com/office/drawing/2014/main" id="{0298FB0C-F584-354D-A7AA-342D424493A7}"/>
                </a:ext>
              </a:extLst>
            </p:cNvPr>
            <p:cNvSpPr>
              <a:spLocks/>
            </p:cNvSpPr>
            <p:nvPr/>
          </p:nvSpPr>
          <p:spPr bwMode="auto">
            <a:xfrm>
              <a:off x="4373563" y="-1795463"/>
              <a:ext cx="750888" cy="163513"/>
            </a:xfrm>
            <a:custGeom>
              <a:avLst/>
              <a:gdLst>
                <a:gd name="T0" fmla="*/ 0 w 632"/>
                <a:gd name="T1" fmla="*/ 126 h 137"/>
                <a:gd name="T2" fmla="*/ 11 w 632"/>
                <a:gd name="T3" fmla="*/ 137 h 137"/>
                <a:gd name="T4" fmla="*/ 620 w 632"/>
                <a:gd name="T5" fmla="*/ 137 h 137"/>
                <a:gd name="T6" fmla="*/ 632 w 632"/>
                <a:gd name="T7" fmla="*/ 126 h 137"/>
                <a:gd name="T8" fmla="*/ 632 w 632"/>
                <a:gd name="T9" fmla="*/ 11 h 137"/>
                <a:gd name="T10" fmla="*/ 620 w 632"/>
                <a:gd name="T11" fmla="*/ 0 h 137"/>
                <a:gd name="T12" fmla="*/ 11 w 632"/>
                <a:gd name="T13" fmla="*/ 0 h 137"/>
                <a:gd name="T14" fmla="*/ 0 w 632"/>
                <a:gd name="T15" fmla="*/ 11 h 137"/>
                <a:gd name="T16" fmla="*/ 0 w 632"/>
                <a:gd name="T17" fmla="*/ 12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7">
                  <a:moveTo>
                    <a:pt x="0" y="126"/>
                  </a:moveTo>
                  <a:cubicBezTo>
                    <a:pt x="0" y="132"/>
                    <a:pt x="5" y="137"/>
                    <a:pt x="11" y="137"/>
                  </a:cubicBezTo>
                  <a:cubicBezTo>
                    <a:pt x="620" y="137"/>
                    <a:pt x="620" y="137"/>
                    <a:pt x="620" y="137"/>
                  </a:cubicBezTo>
                  <a:cubicBezTo>
                    <a:pt x="626" y="137"/>
                    <a:pt x="632" y="132"/>
                    <a:pt x="632" y="126"/>
                  </a:cubicBezTo>
                  <a:cubicBezTo>
                    <a:pt x="632" y="11"/>
                    <a:pt x="632" y="11"/>
                    <a:pt x="632" y="11"/>
                  </a:cubicBezTo>
                  <a:cubicBezTo>
                    <a:pt x="632" y="5"/>
                    <a:pt x="626" y="0"/>
                    <a:pt x="620" y="0"/>
                  </a:cubicBezTo>
                  <a:cubicBezTo>
                    <a:pt x="11" y="0"/>
                    <a:pt x="11" y="0"/>
                    <a:pt x="11" y="0"/>
                  </a:cubicBezTo>
                  <a:cubicBezTo>
                    <a:pt x="5" y="0"/>
                    <a:pt x="0" y="5"/>
                    <a:pt x="0" y="11"/>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49" name="Freeform 1248">
              <a:extLst>
                <a:ext uri="{FF2B5EF4-FFF2-40B4-BE49-F238E27FC236}">
                  <a16:creationId xmlns:a16="http://schemas.microsoft.com/office/drawing/2014/main" id="{39E1B0A4-9025-1244-A974-E8C470F818CB}"/>
                </a:ext>
              </a:extLst>
            </p:cNvPr>
            <p:cNvSpPr>
              <a:spLocks/>
            </p:cNvSpPr>
            <p:nvPr/>
          </p:nvSpPr>
          <p:spPr bwMode="auto">
            <a:xfrm>
              <a:off x="4373563" y="-2041526"/>
              <a:ext cx="750888" cy="165100"/>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2"/>
                    <a:pt x="5" y="138"/>
                    <a:pt x="11" y="138"/>
                  </a:cubicBezTo>
                  <a:cubicBezTo>
                    <a:pt x="620" y="138"/>
                    <a:pt x="620" y="138"/>
                    <a:pt x="620" y="138"/>
                  </a:cubicBezTo>
                  <a:cubicBezTo>
                    <a:pt x="626" y="138"/>
                    <a:pt x="632" y="132"/>
                    <a:pt x="632" y="126"/>
                  </a:cubicBezTo>
                  <a:cubicBezTo>
                    <a:pt x="632" y="12"/>
                    <a:pt x="632" y="12"/>
                    <a:pt x="632" y="12"/>
                  </a:cubicBezTo>
                  <a:cubicBezTo>
                    <a:pt x="632" y="5"/>
                    <a:pt x="626" y="0"/>
                    <a:pt x="620" y="0"/>
                  </a:cubicBezTo>
                  <a:cubicBezTo>
                    <a:pt x="11" y="0"/>
                    <a:pt x="11" y="0"/>
                    <a:pt x="11" y="0"/>
                  </a:cubicBezTo>
                  <a:cubicBezTo>
                    <a:pt x="5" y="0"/>
                    <a:pt x="0" y="5"/>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50" name="Freeform 1249">
              <a:extLst>
                <a:ext uri="{FF2B5EF4-FFF2-40B4-BE49-F238E27FC236}">
                  <a16:creationId xmlns:a16="http://schemas.microsoft.com/office/drawing/2014/main" id="{6984FC89-A0D1-E241-B7C2-E5A50EED1F50}"/>
                </a:ext>
              </a:extLst>
            </p:cNvPr>
            <p:cNvSpPr>
              <a:spLocks/>
            </p:cNvSpPr>
            <p:nvPr/>
          </p:nvSpPr>
          <p:spPr bwMode="auto">
            <a:xfrm>
              <a:off x="4373563" y="-2287588"/>
              <a:ext cx="750888" cy="163513"/>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3"/>
                    <a:pt x="5" y="138"/>
                    <a:pt x="11" y="138"/>
                  </a:cubicBezTo>
                  <a:cubicBezTo>
                    <a:pt x="620" y="138"/>
                    <a:pt x="620" y="138"/>
                    <a:pt x="620" y="138"/>
                  </a:cubicBezTo>
                  <a:cubicBezTo>
                    <a:pt x="626" y="138"/>
                    <a:pt x="632" y="133"/>
                    <a:pt x="632" y="126"/>
                  </a:cubicBezTo>
                  <a:cubicBezTo>
                    <a:pt x="632" y="12"/>
                    <a:pt x="632" y="12"/>
                    <a:pt x="632" y="12"/>
                  </a:cubicBezTo>
                  <a:cubicBezTo>
                    <a:pt x="632" y="6"/>
                    <a:pt x="626" y="0"/>
                    <a:pt x="620" y="0"/>
                  </a:cubicBezTo>
                  <a:cubicBezTo>
                    <a:pt x="11" y="0"/>
                    <a:pt x="11" y="0"/>
                    <a:pt x="11" y="0"/>
                  </a:cubicBezTo>
                  <a:cubicBezTo>
                    <a:pt x="5" y="0"/>
                    <a:pt x="0" y="6"/>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51" name="Rectangle 1250">
              <a:extLst>
                <a:ext uri="{FF2B5EF4-FFF2-40B4-BE49-F238E27FC236}">
                  <a16:creationId xmlns:a16="http://schemas.microsoft.com/office/drawing/2014/main" id="{119E1C0B-0821-3A43-B441-F42FCBCF964D}"/>
                </a:ext>
              </a:extLst>
            </p:cNvPr>
            <p:cNvSpPr>
              <a:spLocks noChangeArrowheads="1"/>
            </p:cNvSpPr>
            <p:nvPr/>
          </p:nvSpPr>
          <p:spPr bwMode="auto">
            <a:xfrm>
              <a:off x="4498975" y="-2287588"/>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52" name="Rectangle 1251">
              <a:extLst>
                <a:ext uri="{FF2B5EF4-FFF2-40B4-BE49-F238E27FC236}">
                  <a16:creationId xmlns:a16="http://schemas.microsoft.com/office/drawing/2014/main" id="{1A621A2D-E9C4-B149-AC91-FF64D0A78982}"/>
                </a:ext>
              </a:extLst>
            </p:cNvPr>
            <p:cNvSpPr>
              <a:spLocks noChangeArrowheads="1"/>
            </p:cNvSpPr>
            <p:nvPr/>
          </p:nvSpPr>
          <p:spPr bwMode="auto">
            <a:xfrm>
              <a:off x="4498975" y="-2041526"/>
              <a:ext cx="52388"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53" name="Rectangle 1252">
              <a:extLst>
                <a:ext uri="{FF2B5EF4-FFF2-40B4-BE49-F238E27FC236}">
                  <a16:creationId xmlns:a16="http://schemas.microsoft.com/office/drawing/2014/main" id="{02E2292B-E3A0-B04B-A1D4-0F10696EF006}"/>
                </a:ext>
              </a:extLst>
            </p:cNvPr>
            <p:cNvSpPr>
              <a:spLocks noChangeArrowheads="1"/>
            </p:cNvSpPr>
            <p:nvPr/>
          </p:nvSpPr>
          <p:spPr bwMode="auto">
            <a:xfrm>
              <a:off x="4498975" y="-1795463"/>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54" name="Freeform 1253">
              <a:extLst>
                <a:ext uri="{FF2B5EF4-FFF2-40B4-BE49-F238E27FC236}">
                  <a16:creationId xmlns:a16="http://schemas.microsoft.com/office/drawing/2014/main" id="{EC200B0B-CEAB-4F4B-98DC-180915E75F9B}"/>
                </a:ext>
              </a:extLst>
            </p:cNvPr>
            <p:cNvSpPr>
              <a:spLocks/>
            </p:cNvSpPr>
            <p:nvPr/>
          </p:nvSpPr>
          <p:spPr bwMode="auto">
            <a:xfrm>
              <a:off x="4373563" y="-1795463"/>
              <a:ext cx="750888" cy="55563"/>
            </a:xfrm>
            <a:custGeom>
              <a:avLst/>
              <a:gdLst>
                <a:gd name="T0" fmla="*/ 11 w 632"/>
                <a:gd name="T1" fmla="*/ 0 h 46"/>
                <a:gd name="T2" fmla="*/ 620 w 632"/>
                <a:gd name="T3" fmla="*/ 0 h 46"/>
                <a:gd name="T4" fmla="*/ 632 w 632"/>
                <a:gd name="T5" fmla="*/ 11 h 46"/>
                <a:gd name="T6" fmla="*/ 632 w 632"/>
                <a:gd name="T7" fmla="*/ 46 h 46"/>
                <a:gd name="T8" fmla="*/ 620 w 632"/>
                <a:gd name="T9" fmla="*/ 34 h 46"/>
                <a:gd name="T10" fmla="*/ 11 w 632"/>
                <a:gd name="T11" fmla="*/ 34 h 46"/>
                <a:gd name="T12" fmla="*/ 0 w 632"/>
                <a:gd name="T13" fmla="*/ 46 h 46"/>
                <a:gd name="T14" fmla="*/ 0 w 632"/>
                <a:gd name="T15" fmla="*/ 11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1"/>
                  </a:cubicBezTo>
                  <a:cubicBezTo>
                    <a:pt x="632" y="46"/>
                    <a:pt x="632" y="46"/>
                    <a:pt x="632" y="46"/>
                  </a:cubicBezTo>
                  <a:cubicBezTo>
                    <a:pt x="632" y="39"/>
                    <a:pt x="626" y="34"/>
                    <a:pt x="620" y="34"/>
                  </a:cubicBezTo>
                  <a:cubicBezTo>
                    <a:pt x="11" y="34"/>
                    <a:pt x="11" y="34"/>
                    <a:pt x="11" y="34"/>
                  </a:cubicBezTo>
                  <a:cubicBezTo>
                    <a:pt x="5" y="34"/>
                    <a:pt x="0" y="39"/>
                    <a:pt x="0" y="46"/>
                  </a:cubicBezTo>
                  <a:cubicBezTo>
                    <a:pt x="0" y="11"/>
                    <a:pt x="0" y="11"/>
                    <a:pt x="0" y="11"/>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55" name="Rectangle 1254">
              <a:extLst>
                <a:ext uri="{FF2B5EF4-FFF2-40B4-BE49-F238E27FC236}">
                  <a16:creationId xmlns:a16="http://schemas.microsoft.com/office/drawing/2014/main" id="{004A5467-9FE8-1542-96A9-4F4E8191D438}"/>
                </a:ext>
              </a:extLst>
            </p:cNvPr>
            <p:cNvSpPr>
              <a:spLocks noChangeArrowheads="1"/>
            </p:cNvSpPr>
            <p:nvPr/>
          </p:nvSpPr>
          <p:spPr bwMode="auto">
            <a:xfrm>
              <a:off x="4883150" y="-2041526"/>
              <a:ext cx="133350" cy="16510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56" name="Rectangle 1255">
              <a:extLst>
                <a:ext uri="{FF2B5EF4-FFF2-40B4-BE49-F238E27FC236}">
                  <a16:creationId xmlns:a16="http://schemas.microsoft.com/office/drawing/2014/main" id="{701E5151-118F-E14C-95EC-2633EBD6D85B}"/>
                </a:ext>
              </a:extLst>
            </p:cNvPr>
            <p:cNvSpPr>
              <a:spLocks noChangeArrowheads="1"/>
            </p:cNvSpPr>
            <p:nvPr/>
          </p:nvSpPr>
          <p:spPr bwMode="auto">
            <a:xfrm>
              <a:off x="4883150" y="-1795463"/>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57" name="Freeform 1256">
              <a:extLst>
                <a:ext uri="{FF2B5EF4-FFF2-40B4-BE49-F238E27FC236}">
                  <a16:creationId xmlns:a16="http://schemas.microsoft.com/office/drawing/2014/main" id="{10350574-553C-534D-B8F9-0668ECA00DBD}"/>
                </a:ext>
              </a:extLst>
            </p:cNvPr>
            <p:cNvSpPr>
              <a:spLocks/>
            </p:cNvSpPr>
            <p:nvPr/>
          </p:nvSpPr>
          <p:spPr bwMode="auto">
            <a:xfrm>
              <a:off x="4373563" y="-2041526"/>
              <a:ext cx="750888" cy="55563"/>
            </a:xfrm>
            <a:custGeom>
              <a:avLst/>
              <a:gdLst>
                <a:gd name="T0" fmla="*/ 11 w 632"/>
                <a:gd name="T1" fmla="*/ 0 h 46"/>
                <a:gd name="T2" fmla="*/ 620 w 632"/>
                <a:gd name="T3" fmla="*/ 0 h 46"/>
                <a:gd name="T4" fmla="*/ 632 w 632"/>
                <a:gd name="T5" fmla="*/ 12 h 46"/>
                <a:gd name="T6" fmla="*/ 632 w 632"/>
                <a:gd name="T7" fmla="*/ 46 h 46"/>
                <a:gd name="T8" fmla="*/ 620 w 632"/>
                <a:gd name="T9" fmla="*/ 34 h 46"/>
                <a:gd name="T10" fmla="*/ 11 w 632"/>
                <a:gd name="T11" fmla="*/ 34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2"/>
                  </a:cubicBezTo>
                  <a:cubicBezTo>
                    <a:pt x="632" y="46"/>
                    <a:pt x="632" y="46"/>
                    <a:pt x="632" y="46"/>
                  </a:cubicBezTo>
                  <a:cubicBezTo>
                    <a:pt x="632" y="40"/>
                    <a:pt x="626" y="34"/>
                    <a:pt x="620" y="34"/>
                  </a:cubicBezTo>
                  <a:cubicBezTo>
                    <a:pt x="11" y="34"/>
                    <a:pt x="11" y="34"/>
                    <a:pt x="11" y="34"/>
                  </a:cubicBezTo>
                  <a:cubicBezTo>
                    <a:pt x="5" y="34"/>
                    <a:pt x="0" y="40"/>
                    <a:pt x="0" y="46"/>
                  </a:cubicBezTo>
                  <a:cubicBezTo>
                    <a:pt x="0" y="12"/>
                    <a:pt x="0" y="12"/>
                    <a:pt x="0" y="12"/>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58" name="Rectangle 1257">
              <a:extLst>
                <a:ext uri="{FF2B5EF4-FFF2-40B4-BE49-F238E27FC236}">
                  <a16:creationId xmlns:a16="http://schemas.microsoft.com/office/drawing/2014/main" id="{17E6709B-D01F-0B44-A917-D34B4CD341DE}"/>
                </a:ext>
              </a:extLst>
            </p:cNvPr>
            <p:cNvSpPr>
              <a:spLocks noChangeArrowheads="1"/>
            </p:cNvSpPr>
            <p:nvPr/>
          </p:nvSpPr>
          <p:spPr bwMode="auto">
            <a:xfrm>
              <a:off x="4883150" y="-2287588"/>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59" name="Rectangle 1258">
              <a:extLst>
                <a:ext uri="{FF2B5EF4-FFF2-40B4-BE49-F238E27FC236}">
                  <a16:creationId xmlns:a16="http://schemas.microsoft.com/office/drawing/2014/main" id="{A6ED2F53-CC92-734F-BAA9-B5FC8F4F90EB}"/>
                </a:ext>
              </a:extLst>
            </p:cNvPr>
            <p:cNvSpPr>
              <a:spLocks noChangeArrowheads="1"/>
            </p:cNvSpPr>
            <p:nvPr/>
          </p:nvSpPr>
          <p:spPr bwMode="auto">
            <a:xfrm>
              <a:off x="4432300" y="-2124076"/>
              <a:ext cx="631825" cy="8255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60" name="Rectangle 1259">
              <a:extLst>
                <a:ext uri="{FF2B5EF4-FFF2-40B4-BE49-F238E27FC236}">
                  <a16:creationId xmlns:a16="http://schemas.microsoft.com/office/drawing/2014/main" id="{D92D2268-44E0-DE44-AAC6-5E96348BD84D}"/>
                </a:ext>
              </a:extLst>
            </p:cNvPr>
            <p:cNvSpPr>
              <a:spLocks noChangeArrowheads="1"/>
            </p:cNvSpPr>
            <p:nvPr/>
          </p:nvSpPr>
          <p:spPr bwMode="auto">
            <a:xfrm>
              <a:off x="4432300" y="-1876426"/>
              <a:ext cx="631825" cy="8096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61" name="Freeform 1260">
              <a:extLst>
                <a:ext uri="{FF2B5EF4-FFF2-40B4-BE49-F238E27FC236}">
                  <a16:creationId xmlns:a16="http://schemas.microsoft.com/office/drawing/2014/main" id="{CF69A340-8806-7C4E-9AE2-1805D09E284E}"/>
                </a:ext>
              </a:extLst>
            </p:cNvPr>
            <p:cNvSpPr>
              <a:spLocks/>
            </p:cNvSpPr>
            <p:nvPr/>
          </p:nvSpPr>
          <p:spPr bwMode="auto">
            <a:xfrm>
              <a:off x="4373563" y="-2287588"/>
              <a:ext cx="750888" cy="53975"/>
            </a:xfrm>
            <a:custGeom>
              <a:avLst/>
              <a:gdLst>
                <a:gd name="T0" fmla="*/ 11 w 632"/>
                <a:gd name="T1" fmla="*/ 0 h 46"/>
                <a:gd name="T2" fmla="*/ 620 w 632"/>
                <a:gd name="T3" fmla="*/ 0 h 46"/>
                <a:gd name="T4" fmla="*/ 632 w 632"/>
                <a:gd name="T5" fmla="*/ 12 h 46"/>
                <a:gd name="T6" fmla="*/ 632 w 632"/>
                <a:gd name="T7" fmla="*/ 46 h 46"/>
                <a:gd name="T8" fmla="*/ 620 w 632"/>
                <a:gd name="T9" fmla="*/ 35 h 46"/>
                <a:gd name="T10" fmla="*/ 11 w 632"/>
                <a:gd name="T11" fmla="*/ 35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6"/>
                    <a:pt x="632" y="12"/>
                  </a:cubicBezTo>
                  <a:cubicBezTo>
                    <a:pt x="632" y="46"/>
                    <a:pt x="632" y="46"/>
                    <a:pt x="632" y="46"/>
                  </a:cubicBezTo>
                  <a:cubicBezTo>
                    <a:pt x="632" y="40"/>
                    <a:pt x="626" y="35"/>
                    <a:pt x="620" y="35"/>
                  </a:cubicBezTo>
                  <a:cubicBezTo>
                    <a:pt x="11" y="35"/>
                    <a:pt x="11" y="35"/>
                    <a:pt x="11" y="35"/>
                  </a:cubicBezTo>
                  <a:cubicBezTo>
                    <a:pt x="5" y="35"/>
                    <a:pt x="0" y="40"/>
                    <a:pt x="0" y="46"/>
                  </a:cubicBezTo>
                  <a:cubicBezTo>
                    <a:pt x="0" y="12"/>
                    <a:pt x="0" y="12"/>
                    <a:pt x="0" y="12"/>
                  </a:cubicBezTo>
                  <a:cubicBezTo>
                    <a:pt x="0" y="6"/>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62" name="Rectangle 1261">
              <a:extLst>
                <a:ext uri="{FF2B5EF4-FFF2-40B4-BE49-F238E27FC236}">
                  <a16:creationId xmlns:a16="http://schemas.microsoft.com/office/drawing/2014/main" id="{CEE7E940-9791-6942-8867-FCBA64CB244B}"/>
                </a:ext>
              </a:extLst>
            </p:cNvPr>
            <p:cNvSpPr>
              <a:spLocks noChangeArrowheads="1"/>
            </p:cNvSpPr>
            <p:nvPr/>
          </p:nvSpPr>
          <p:spPr bwMode="auto">
            <a:xfrm>
              <a:off x="4883150" y="-2287588"/>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63" name="Rectangle 1262">
              <a:extLst>
                <a:ext uri="{FF2B5EF4-FFF2-40B4-BE49-F238E27FC236}">
                  <a16:creationId xmlns:a16="http://schemas.microsoft.com/office/drawing/2014/main" id="{2DFBBBE2-8217-214C-B3E8-3AC5CC27FDE3}"/>
                </a:ext>
              </a:extLst>
            </p:cNvPr>
            <p:cNvSpPr>
              <a:spLocks noChangeArrowheads="1"/>
            </p:cNvSpPr>
            <p:nvPr/>
          </p:nvSpPr>
          <p:spPr bwMode="auto">
            <a:xfrm>
              <a:off x="4883150" y="-2041526"/>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64" name="Rectangle 1263">
              <a:extLst>
                <a:ext uri="{FF2B5EF4-FFF2-40B4-BE49-F238E27FC236}">
                  <a16:creationId xmlns:a16="http://schemas.microsoft.com/office/drawing/2014/main" id="{A65DE307-CE81-854A-A5D4-351DE3EB45E6}"/>
                </a:ext>
              </a:extLst>
            </p:cNvPr>
            <p:cNvSpPr>
              <a:spLocks noChangeArrowheads="1"/>
            </p:cNvSpPr>
            <p:nvPr/>
          </p:nvSpPr>
          <p:spPr bwMode="auto">
            <a:xfrm>
              <a:off x="4883150" y="-1795463"/>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65" name="Freeform 1264">
              <a:extLst>
                <a:ext uri="{FF2B5EF4-FFF2-40B4-BE49-F238E27FC236}">
                  <a16:creationId xmlns:a16="http://schemas.microsoft.com/office/drawing/2014/main" id="{8983B750-D870-C844-9295-0A4D1C69D5D2}"/>
                </a:ext>
              </a:extLst>
            </p:cNvPr>
            <p:cNvSpPr>
              <a:spLocks/>
            </p:cNvSpPr>
            <p:nvPr/>
          </p:nvSpPr>
          <p:spPr bwMode="auto">
            <a:xfrm>
              <a:off x="4371975" y="-2289176"/>
              <a:ext cx="754063" cy="166688"/>
            </a:xfrm>
            <a:custGeom>
              <a:avLst/>
              <a:gdLst>
                <a:gd name="T0" fmla="*/ 61 w 635"/>
                <a:gd name="T1" fmla="*/ 0 h 140"/>
                <a:gd name="T2" fmla="*/ 13 w 635"/>
                <a:gd name="T3" fmla="*/ 0 h 140"/>
                <a:gd name="T4" fmla="*/ 0 w 635"/>
                <a:gd name="T5" fmla="*/ 13 h 140"/>
                <a:gd name="T6" fmla="*/ 0 w 635"/>
                <a:gd name="T7" fmla="*/ 127 h 140"/>
                <a:gd name="T8" fmla="*/ 13 w 635"/>
                <a:gd name="T9" fmla="*/ 140 h 140"/>
                <a:gd name="T10" fmla="*/ 622 w 635"/>
                <a:gd name="T11" fmla="*/ 140 h 140"/>
                <a:gd name="T12" fmla="*/ 635 w 635"/>
                <a:gd name="T13" fmla="*/ 127 h 140"/>
                <a:gd name="T14" fmla="*/ 635 w 635"/>
                <a:gd name="T15" fmla="*/ 13 h 140"/>
                <a:gd name="T16" fmla="*/ 622 w 635"/>
                <a:gd name="T17" fmla="*/ 0 h 140"/>
                <a:gd name="T18" fmla="*/ 117 w 635"/>
                <a:gd name="T19" fmla="*/ 0 h 140"/>
                <a:gd name="T20" fmla="*/ 115 w 635"/>
                <a:gd name="T21" fmla="*/ 1 h 140"/>
                <a:gd name="T22" fmla="*/ 117 w 635"/>
                <a:gd name="T23" fmla="*/ 3 h 140"/>
                <a:gd name="T24" fmla="*/ 622 w 635"/>
                <a:gd name="T25" fmla="*/ 3 h 140"/>
                <a:gd name="T26" fmla="*/ 629 w 635"/>
                <a:gd name="T27" fmla="*/ 6 h 140"/>
                <a:gd name="T28" fmla="*/ 632 w 635"/>
                <a:gd name="T29" fmla="*/ 13 h 140"/>
                <a:gd name="T30" fmla="*/ 632 w 635"/>
                <a:gd name="T31" fmla="*/ 127 h 140"/>
                <a:gd name="T32" fmla="*/ 629 w 635"/>
                <a:gd name="T33" fmla="*/ 135 h 140"/>
                <a:gd name="T34" fmla="*/ 622 w 635"/>
                <a:gd name="T35" fmla="*/ 138 h 140"/>
                <a:gd name="T36" fmla="*/ 13 w 635"/>
                <a:gd name="T37" fmla="*/ 138 h 140"/>
                <a:gd name="T38" fmla="*/ 6 w 635"/>
                <a:gd name="T39" fmla="*/ 135 h 140"/>
                <a:gd name="T40" fmla="*/ 3 w 635"/>
                <a:gd name="T41" fmla="*/ 127 h 140"/>
                <a:gd name="T42" fmla="*/ 3 w 635"/>
                <a:gd name="T43" fmla="*/ 13 h 140"/>
                <a:gd name="T44" fmla="*/ 6 w 635"/>
                <a:gd name="T45" fmla="*/ 6 h 140"/>
                <a:gd name="T46" fmla="*/ 13 w 635"/>
                <a:gd name="T47" fmla="*/ 3 h 140"/>
                <a:gd name="T48" fmla="*/ 61 w 635"/>
                <a:gd name="T49" fmla="*/ 3 h 140"/>
                <a:gd name="T50" fmla="*/ 63 w 635"/>
                <a:gd name="T51" fmla="*/ 1 h 140"/>
                <a:gd name="T52" fmla="*/ 61 w 635"/>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5" h="140">
                  <a:moveTo>
                    <a:pt x="61" y="0"/>
                  </a:moveTo>
                  <a:cubicBezTo>
                    <a:pt x="13" y="0"/>
                    <a:pt x="13" y="0"/>
                    <a:pt x="13" y="0"/>
                  </a:cubicBezTo>
                  <a:cubicBezTo>
                    <a:pt x="6" y="0"/>
                    <a:pt x="0" y="6"/>
                    <a:pt x="0" y="13"/>
                  </a:cubicBez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6"/>
                    <a:pt x="629" y="0"/>
                    <a:pt x="622" y="0"/>
                  </a:cubicBezTo>
                  <a:cubicBezTo>
                    <a:pt x="117" y="0"/>
                    <a:pt x="117" y="0"/>
                    <a:pt x="117" y="0"/>
                  </a:cubicBezTo>
                  <a:cubicBezTo>
                    <a:pt x="116" y="0"/>
                    <a:pt x="115" y="0"/>
                    <a:pt x="115" y="1"/>
                  </a:cubicBezTo>
                  <a:cubicBezTo>
                    <a:pt x="115" y="2"/>
                    <a:pt x="116" y="3"/>
                    <a:pt x="117" y="3"/>
                  </a:cubicBezTo>
                  <a:cubicBezTo>
                    <a:pt x="622" y="3"/>
                    <a:pt x="622" y="3"/>
                    <a:pt x="622" y="3"/>
                  </a:cubicBezTo>
                  <a:cubicBezTo>
                    <a:pt x="625" y="3"/>
                    <a:pt x="627" y="4"/>
                    <a:pt x="629" y="6"/>
                  </a:cubicBezTo>
                  <a:cubicBezTo>
                    <a:pt x="631" y="8"/>
                    <a:pt x="632" y="10"/>
                    <a:pt x="632" y="13"/>
                  </a:cubicBezTo>
                  <a:cubicBezTo>
                    <a:pt x="632" y="127"/>
                    <a:pt x="632" y="127"/>
                    <a:pt x="632" y="127"/>
                  </a:cubicBezTo>
                  <a:cubicBezTo>
                    <a:pt x="632" y="130"/>
                    <a:pt x="631" y="133"/>
                    <a:pt x="629" y="135"/>
                  </a:cubicBezTo>
                  <a:cubicBezTo>
                    <a:pt x="627" y="136"/>
                    <a:pt x="625" y="138"/>
                    <a:pt x="622" y="138"/>
                  </a:cubicBezTo>
                  <a:cubicBezTo>
                    <a:pt x="13" y="138"/>
                    <a:pt x="13" y="138"/>
                    <a:pt x="13" y="138"/>
                  </a:cubicBezTo>
                  <a:cubicBezTo>
                    <a:pt x="11" y="138"/>
                    <a:pt x="8" y="136"/>
                    <a:pt x="6" y="135"/>
                  </a:cubicBezTo>
                  <a:cubicBezTo>
                    <a:pt x="4" y="133"/>
                    <a:pt x="3" y="130"/>
                    <a:pt x="3" y="127"/>
                  </a:cubicBezTo>
                  <a:cubicBezTo>
                    <a:pt x="3" y="13"/>
                    <a:pt x="3" y="13"/>
                    <a:pt x="3" y="13"/>
                  </a:cubicBezTo>
                  <a:cubicBezTo>
                    <a:pt x="3" y="10"/>
                    <a:pt x="4" y="8"/>
                    <a:pt x="6" y="6"/>
                  </a:cubicBezTo>
                  <a:cubicBezTo>
                    <a:pt x="8" y="4"/>
                    <a:pt x="11" y="3"/>
                    <a:pt x="13" y="3"/>
                  </a:cubicBezTo>
                  <a:cubicBezTo>
                    <a:pt x="61" y="3"/>
                    <a:pt x="61" y="3"/>
                    <a:pt x="61" y="3"/>
                  </a:cubicBezTo>
                  <a:cubicBezTo>
                    <a:pt x="62" y="3"/>
                    <a:pt x="63" y="2"/>
                    <a:pt x="63" y="1"/>
                  </a:cubicBezTo>
                  <a:cubicBezTo>
                    <a:pt x="63" y="0"/>
                    <a:pt x="62" y="0"/>
                    <a:pt x="61" y="0"/>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66" name="Freeform 1265">
              <a:extLst>
                <a:ext uri="{FF2B5EF4-FFF2-40B4-BE49-F238E27FC236}">
                  <a16:creationId xmlns:a16="http://schemas.microsoft.com/office/drawing/2014/main" id="{81C9D5A6-A3AA-D549-9152-B0D1C29578CC}"/>
                </a:ext>
              </a:extLst>
            </p:cNvPr>
            <p:cNvSpPr>
              <a:spLocks/>
            </p:cNvSpPr>
            <p:nvPr/>
          </p:nvSpPr>
          <p:spPr bwMode="auto">
            <a:xfrm>
              <a:off x="4371975" y="-2043113"/>
              <a:ext cx="754063" cy="166688"/>
            </a:xfrm>
            <a:custGeom>
              <a:avLst/>
              <a:gdLst>
                <a:gd name="T0" fmla="*/ 2 w 635"/>
                <a:gd name="T1" fmla="*/ 127 h 140"/>
                <a:gd name="T2" fmla="*/ 0 w 635"/>
                <a:gd name="T3" fmla="*/ 127 h 140"/>
                <a:gd name="T4" fmla="*/ 13 w 635"/>
                <a:gd name="T5" fmla="*/ 140 h 140"/>
                <a:gd name="T6" fmla="*/ 622 w 635"/>
                <a:gd name="T7" fmla="*/ 140 h 140"/>
                <a:gd name="T8" fmla="*/ 635 w 635"/>
                <a:gd name="T9" fmla="*/ 127 h 140"/>
                <a:gd name="T10" fmla="*/ 635 w 635"/>
                <a:gd name="T11" fmla="*/ 13 h 140"/>
                <a:gd name="T12" fmla="*/ 622 w 635"/>
                <a:gd name="T13" fmla="*/ 0 h 140"/>
                <a:gd name="T14" fmla="*/ 13 w 635"/>
                <a:gd name="T15" fmla="*/ 0 h 140"/>
                <a:gd name="T16" fmla="*/ 0 w 635"/>
                <a:gd name="T17" fmla="*/ 13 h 140"/>
                <a:gd name="T18" fmla="*/ 0 w 635"/>
                <a:gd name="T19" fmla="*/ 127 h 140"/>
                <a:gd name="T20" fmla="*/ 2 w 635"/>
                <a:gd name="T21" fmla="*/ 127 h 140"/>
                <a:gd name="T22" fmla="*/ 3 w 635"/>
                <a:gd name="T23" fmla="*/ 127 h 140"/>
                <a:gd name="T24" fmla="*/ 3 w 635"/>
                <a:gd name="T25" fmla="*/ 13 h 140"/>
                <a:gd name="T26" fmla="*/ 6 w 635"/>
                <a:gd name="T27" fmla="*/ 5 h 140"/>
                <a:gd name="T28" fmla="*/ 13 w 635"/>
                <a:gd name="T29" fmla="*/ 2 h 140"/>
                <a:gd name="T30" fmla="*/ 622 w 635"/>
                <a:gd name="T31" fmla="*/ 2 h 140"/>
                <a:gd name="T32" fmla="*/ 629 w 635"/>
                <a:gd name="T33" fmla="*/ 5 h 140"/>
                <a:gd name="T34" fmla="*/ 632 w 635"/>
                <a:gd name="T35" fmla="*/ 13 h 140"/>
                <a:gd name="T36" fmla="*/ 632 w 635"/>
                <a:gd name="T37" fmla="*/ 127 h 140"/>
                <a:gd name="T38" fmla="*/ 629 w 635"/>
                <a:gd name="T39" fmla="*/ 134 h 140"/>
                <a:gd name="T40" fmla="*/ 622 w 635"/>
                <a:gd name="T41" fmla="*/ 137 h 140"/>
                <a:gd name="T42" fmla="*/ 13 w 635"/>
                <a:gd name="T43" fmla="*/ 137 h 140"/>
                <a:gd name="T44" fmla="*/ 6 w 635"/>
                <a:gd name="T45" fmla="*/ 134 h 140"/>
                <a:gd name="T46" fmla="*/ 3 w 635"/>
                <a:gd name="T47" fmla="*/ 127 h 140"/>
                <a:gd name="T48" fmla="*/ 2 w 635"/>
                <a:gd name="T49" fmla="*/ 12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0">
                  <a:moveTo>
                    <a:pt x="2" y="127"/>
                  </a:move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5"/>
                    <a:pt x="629" y="0"/>
                    <a:pt x="622" y="0"/>
                  </a:cubicBezTo>
                  <a:cubicBezTo>
                    <a:pt x="13" y="0"/>
                    <a:pt x="13" y="0"/>
                    <a:pt x="13" y="0"/>
                  </a:cubicBezTo>
                  <a:cubicBezTo>
                    <a:pt x="6" y="0"/>
                    <a:pt x="0" y="5"/>
                    <a:pt x="0" y="13"/>
                  </a:cubicBezTo>
                  <a:cubicBezTo>
                    <a:pt x="0" y="127"/>
                    <a:pt x="0" y="127"/>
                    <a:pt x="0" y="127"/>
                  </a:cubicBezTo>
                  <a:cubicBezTo>
                    <a:pt x="2" y="127"/>
                    <a:pt x="2" y="127"/>
                    <a:pt x="2" y="127"/>
                  </a:cubicBezTo>
                  <a:cubicBezTo>
                    <a:pt x="3" y="127"/>
                    <a:pt x="3" y="127"/>
                    <a:pt x="3" y="127"/>
                  </a:cubicBezTo>
                  <a:cubicBezTo>
                    <a:pt x="3" y="13"/>
                    <a:pt x="3" y="13"/>
                    <a:pt x="3" y="13"/>
                  </a:cubicBezTo>
                  <a:cubicBezTo>
                    <a:pt x="3" y="10"/>
                    <a:pt x="4" y="7"/>
                    <a:pt x="6" y="5"/>
                  </a:cubicBezTo>
                  <a:cubicBezTo>
                    <a:pt x="8" y="3"/>
                    <a:pt x="11" y="2"/>
                    <a:pt x="13" y="2"/>
                  </a:cubicBezTo>
                  <a:cubicBezTo>
                    <a:pt x="622" y="2"/>
                    <a:pt x="622" y="2"/>
                    <a:pt x="622" y="2"/>
                  </a:cubicBezTo>
                  <a:cubicBezTo>
                    <a:pt x="625" y="2"/>
                    <a:pt x="627" y="3"/>
                    <a:pt x="629" y="5"/>
                  </a:cubicBezTo>
                  <a:cubicBezTo>
                    <a:pt x="631" y="7"/>
                    <a:pt x="632" y="10"/>
                    <a:pt x="632" y="13"/>
                  </a:cubicBezTo>
                  <a:cubicBezTo>
                    <a:pt x="632" y="127"/>
                    <a:pt x="632" y="127"/>
                    <a:pt x="632" y="127"/>
                  </a:cubicBezTo>
                  <a:cubicBezTo>
                    <a:pt x="632" y="130"/>
                    <a:pt x="631" y="132"/>
                    <a:pt x="629" y="134"/>
                  </a:cubicBezTo>
                  <a:cubicBezTo>
                    <a:pt x="627" y="136"/>
                    <a:pt x="625" y="137"/>
                    <a:pt x="622" y="137"/>
                  </a:cubicBezTo>
                  <a:cubicBezTo>
                    <a:pt x="13" y="137"/>
                    <a:pt x="13" y="137"/>
                    <a:pt x="13" y="137"/>
                  </a:cubicBezTo>
                  <a:cubicBezTo>
                    <a:pt x="11" y="137"/>
                    <a:pt x="8" y="136"/>
                    <a:pt x="6" y="134"/>
                  </a:cubicBezTo>
                  <a:cubicBezTo>
                    <a:pt x="4" y="132"/>
                    <a:pt x="3" y="130"/>
                    <a:pt x="3" y="127"/>
                  </a:cubicBezTo>
                  <a:lnTo>
                    <a:pt x="2" y="127"/>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67" name="Freeform 1266">
              <a:extLst>
                <a:ext uri="{FF2B5EF4-FFF2-40B4-BE49-F238E27FC236}">
                  <a16:creationId xmlns:a16="http://schemas.microsoft.com/office/drawing/2014/main" id="{C0D54EE3-48A1-114C-85C6-130A6527D76A}"/>
                </a:ext>
              </a:extLst>
            </p:cNvPr>
            <p:cNvSpPr>
              <a:spLocks/>
            </p:cNvSpPr>
            <p:nvPr/>
          </p:nvSpPr>
          <p:spPr bwMode="auto">
            <a:xfrm>
              <a:off x="4371975" y="-1797051"/>
              <a:ext cx="754063" cy="166688"/>
            </a:xfrm>
            <a:custGeom>
              <a:avLst/>
              <a:gdLst>
                <a:gd name="T0" fmla="*/ 2 w 635"/>
                <a:gd name="T1" fmla="*/ 128 h 141"/>
                <a:gd name="T2" fmla="*/ 0 w 635"/>
                <a:gd name="T3" fmla="*/ 128 h 141"/>
                <a:gd name="T4" fmla="*/ 13 w 635"/>
                <a:gd name="T5" fmla="*/ 141 h 141"/>
                <a:gd name="T6" fmla="*/ 622 w 635"/>
                <a:gd name="T7" fmla="*/ 141 h 141"/>
                <a:gd name="T8" fmla="*/ 635 w 635"/>
                <a:gd name="T9" fmla="*/ 128 h 141"/>
                <a:gd name="T10" fmla="*/ 635 w 635"/>
                <a:gd name="T11" fmla="*/ 13 h 141"/>
                <a:gd name="T12" fmla="*/ 622 w 635"/>
                <a:gd name="T13" fmla="*/ 0 h 141"/>
                <a:gd name="T14" fmla="*/ 13 w 635"/>
                <a:gd name="T15" fmla="*/ 0 h 141"/>
                <a:gd name="T16" fmla="*/ 0 w 635"/>
                <a:gd name="T17" fmla="*/ 13 h 141"/>
                <a:gd name="T18" fmla="*/ 0 w 635"/>
                <a:gd name="T19" fmla="*/ 128 h 141"/>
                <a:gd name="T20" fmla="*/ 2 w 635"/>
                <a:gd name="T21" fmla="*/ 128 h 141"/>
                <a:gd name="T22" fmla="*/ 3 w 635"/>
                <a:gd name="T23" fmla="*/ 128 h 141"/>
                <a:gd name="T24" fmla="*/ 3 w 635"/>
                <a:gd name="T25" fmla="*/ 13 h 141"/>
                <a:gd name="T26" fmla="*/ 6 w 635"/>
                <a:gd name="T27" fmla="*/ 6 h 141"/>
                <a:gd name="T28" fmla="*/ 13 w 635"/>
                <a:gd name="T29" fmla="*/ 3 h 141"/>
                <a:gd name="T30" fmla="*/ 622 w 635"/>
                <a:gd name="T31" fmla="*/ 3 h 141"/>
                <a:gd name="T32" fmla="*/ 629 w 635"/>
                <a:gd name="T33" fmla="*/ 6 h 141"/>
                <a:gd name="T34" fmla="*/ 632 w 635"/>
                <a:gd name="T35" fmla="*/ 13 h 141"/>
                <a:gd name="T36" fmla="*/ 632 w 635"/>
                <a:gd name="T37" fmla="*/ 128 h 141"/>
                <a:gd name="T38" fmla="*/ 629 w 635"/>
                <a:gd name="T39" fmla="*/ 135 h 141"/>
                <a:gd name="T40" fmla="*/ 622 w 635"/>
                <a:gd name="T41" fmla="*/ 138 h 141"/>
                <a:gd name="T42" fmla="*/ 13 w 635"/>
                <a:gd name="T43" fmla="*/ 138 h 141"/>
                <a:gd name="T44" fmla="*/ 6 w 635"/>
                <a:gd name="T45" fmla="*/ 135 h 141"/>
                <a:gd name="T46" fmla="*/ 3 w 635"/>
                <a:gd name="T47" fmla="*/ 128 h 141"/>
                <a:gd name="T48" fmla="*/ 2 w 635"/>
                <a:gd name="T49"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1">
                  <a:moveTo>
                    <a:pt x="2" y="128"/>
                  </a:moveTo>
                  <a:cubicBezTo>
                    <a:pt x="0" y="128"/>
                    <a:pt x="0" y="128"/>
                    <a:pt x="0" y="128"/>
                  </a:cubicBezTo>
                  <a:cubicBezTo>
                    <a:pt x="0" y="135"/>
                    <a:pt x="6" y="141"/>
                    <a:pt x="13" y="141"/>
                  </a:cubicBezTo>
                  <a:cubicBezTo>
                    <a:pt x="622" y="141"/>
                    <a:pt x="622" y="141"/>
                    <a:pt x="622" y="141"/>
                  </a:cubicBezTo>
                  <a:cubicBezTo>
                    <a:pt x="629" y="141"/>
                    <a:pt x="635" y="135"/>
                    <a:pt x="635" y="128"/>
                  </a:cubicBezTo>
                  <a:cubicBezTo>
                    <a:pt x="635" y="13"/>
                    <a:pt x="635" y="13"/>
                    <a:pt x="635" y="13"/>
                  </a:cubicBezTo>
                  <a:cubicBezTo>
                    <a:pt x="635" y="6"/>
                    <a:pt x="629" y="0"/>
                    <a:pt x="622" y="0"/>
                  </a:cubicBezTo>
                  <a:cubicBezTo>
                    <a:pt x="13" y="0"/>
                    <a:pt x="13" y="0"/>
                    <a:pt x="13" y="0"/>
                  </a:cubicBezTo>
                  <a:cubicBezTo>
                    <a:pt x="6" y="0"/>
                    <a:pt x="0" y="6"/>
                    <a:pt x="0" y="13"/>
                  </a:cubicBezTo>
                  <a:cubicBezTo>
                    <a:pt x="0" y="128"/>
                    <a:pt x="0" y="128"/>
                    <a:pt x="0" y="128"/>
                  </a:cubicBezTo>
                  <a:cubicBezTo>
                    <a:pt x="2" y="128"/>
                    <a:pt x="2" y="128"/>
                    <a:pt x="2" y="128"/>
                  </a:cubicBezTo>
                  <a:cubicBezTo>
                    <a:pt x="3" y="128"/>
                    <a:pt x="3" y="128"/>
                    <a:pt x="3" y="128"/>
                  </a:cubicBezTo>
                  <a:cubicBezTo>
                    <a:pt x="3" y="13"/>
                    <a:pt x="3" y="13"/>
                    <a:pt x="3" y="13"/>
                  </a:cubicBezTo>
                  <a:cubicBezTo>
                    <a:pt x="3" y="11"/>
                    <a:pt x="4" y="8"/>
                    <a:pt x="6" y="6"/>
                  </a:cubicBezTo>
                  <a:cubicBezTo>
                    <a:pt x="8" y="4"/>
                    <a:pt x="11" y="3"/>
                    <a:pt x="13" y="3"/>
                  </a:cubicBezTo>
                  <a:cubicBezTo>
                    <a:pt x="622" y="3"/>
                    <a:pt x="622" y="3"/>
                    <a:pt x="622" y="3"/>
                  </a:cubicBezTo>
                  <a:cubicBezTo>
                    <a:pt x="625" y="3"/>
                    <a:pt x="627" y="4"/>
                    <a:pt x="629" y="6"/>
                  </a:cubicBezTo>
                  <a:cubicBezTo>
                    <a:pt x="631" y="8"/>
                    <a:pt x="632" y="11"/>
                    <a:pt x="632" y="13"/>
                  </a:cubicBezTo>
                  <a:cubicBezTo>
                    <a:pt x="632" y="128"/>
                    <a:pt x="632" y="128"/>
                    <a:pt x="632" y="128"/>
                  </a:cubicBezTo>
                  <a:cubicBezTo>
                    <a:pt x="632" y="130"/>
                    <a:pt x="631" y="133"/>
                    <a:pt x="629" y="135"/>
                  </a:cubicBezTo>
                  <a:cubicBezTo>
                    <a:pt x="627" y="137"/>
                    <a:pt x="625" y="138"/>
                    <a:pt x="622" y="138"/>
                  </a:cubicBezTo>
                  <a:cubicBezTo>
                    <a:pt x="13" y="138"/>
                    <a:pt x="13" y="138"/>
                    <a:pt x="13" y="138"/>
                  </a:cubicBezTo>
                  <a:cubicBezTo>
                    <a:pt x="11" y="138"/>
                    <a:pt x="8" y="137"/>
                    <a:pt x="6" y="135"/>
                  </a:cubicBezTo>
                  <a:cubicBezTo>
                    <a:pt x="4" y="133"/>
                    <a:pt x="3" y="130"/>
                    <a:pt x="3" y="128"/>
                  </a:cubicBezTo>
                  <a:lnTo>
                    <a:pt x="2" y="128"/>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68" name="Freeform 1267">
              <a:extLst>
                <a:ext uri="{FF2B5EF4-FFF2-40B4-BE49-F238E27FC236}">
                  <a16:creationId xmlns:a16="http://schemas.microsoft.com/office/drawing/2014/main" id="{81DF3107-8D62-DC4F-93F3-44CEF9732726}"/>
                </a:ext>
              </a:extLst>
            </p:cNvPr>
            <p:cNvSpPr>
              <a:spLocks/>
            </p:cNvSpPr>
            <p:nvPr/>
          </p:nvSpPr>
          <p:spPr bwMode="auto">
            <a:xfrm>
              <a:off x="4432300" y="-2124076"/>
              <a:ext cx="633413" cy="84138"/>
            </a:xfrm>
            <a:custGeom>
              <a:avLst/>
              <a:gdLst>
                <a:gd name="T0" fmla="*/ 1 w 533"/>
                <a:gd name="T1" fmla="*/ 1 h 71"/>
                <a:gd name="T2" fmla="*/ 1 w 533"/>
                <a:gd name="T3" fmla="*/ 2 h 71"/>
                <a:gd name="T4" fmla="*/ 531 w 533"/>
                <a:gd name="T5" fmla="*/ 2 h 71"/>
                <a:gd name="T6" fmla="*/ 531 w 533"/>
                <a:gd name="T7" fmla="*/ 69 h 71"/>
                <a:gd name="T8" fmla="*/ 3 w 533"/>
                <a:gd name="T9" fmla="*/ 69 h 71"/>
                <a:gd name="T10" fmla="*/ 3 w 533"/>
                <a:gd name="T11" fmla="*/ 1 h 71"/>
                <a:gd name="T12" fmla="*/ 1 w 533"/>
                <a:gd name="T13" fmla="*/ 1 h 71"/>
                <a:gd name="T14" fmla="*/ 1 w 533"/>
                <a:gd name="T15" fmla="*/ 2 h 71"/>
                <a:gd name="T16" fmla="*/ 1 w 533"/>
                <a:gd name="T17" fmla="*/ 1 h 71"/>
                <a:gd name="T18" fmla="*/ 0 w 533"/>
                <a:gd name="T19" fmla="*/ 1 h 71"/>
                <a:gd name="T20" fmla="*/ 0 w 533"/>
                <a:gd name="T21" fmla="*/ 70 h 71"/>
                <a:gd name="T22" fmla="*/ 0 w 533"/>
                <a:gd name="T23" fmla="*/ 71 h 71"/>
                <a:gd name="T24" fmla="*/ 1 w 533"/>
                <a:gd name="T25" fmla="*/ 71 h 71"/>
                <a:gd name="T26" fmla="*/ 532 w 533"/>
                <a:gd name="T27" fmla="*/ 71 h 71"/>
                <a:gd name="T28" fmla="*/ 533 w 533"/>
                <a:gd name="T29" fmla="*/ 71 h 71"/>
                <a:gd name="T30" fmla="*/ 533 w 533"/>
                <a:gd name="T31" fmla="*/ 70 h 71"/>
                <a:gd name="T32" fmla="*/ 533 w 533"/>
                <a:gd name="T33" fmla="*/ 1 h 71"/>
                <a:gd name="T34" fmla="*/ 533 w 533"/>
                <a:gd name="T35" fmla="*/ 0 h 71"/>
                <a:gd name="T36" fmla="*/ 532 w 533"/>
                <a:gd name="T37" fmla="*/ 0 h 71"/>
                <a:gd name="T38" fmla="*/ 1 w 533"/>
                <a:gd name="T39" fmla="*/ 0 h 71"/>
                <a:gd name="T40" fmla="*/ 0 w 533"/>
                <a:gd name="T41" fmla="*/ 0 h 71"/>
                <a:gd name="T42" fmla="*/ 0 w 533"/>
                <a:gd name="T43" fmla="*/ 1 h 71"/>
                <a:gd name="T44" fmla="*/ 1 w 533"/>
                <a:gd name="T45" fmla="*/ 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1">
                  <a:moveTo>
                    <a:pt x="1" y="1"/>
                  </a:moveTo>
                  <a:cubicBezTo>
                    <a:pt x="1" y="2"/>
                    <a:pt x="1" y="2"/>
                    <a:pt x="1" y="2"/>
                  </a:cubicBezTo>
                  <a:cubicBezTo>
                    <a:pt x="531" y="2"/>
                    <a:pt x="531" y="2"/>
                    <a:pt x="531" y="2"/>
                  </a:cubicBezTo>
                  <a:cubicBezTo>
                    <a:pt x="531" y="69"/>
                    <a:pt x="531" y="69"/>
                    <a:pt x="531" y="69"/>
                  </a:cubicBezTo>
                  <a:cubicBezTo>
                    <a:pt x="3" y="69"/>
                    <a:pt x="3" y="69"/>
                    <a:pt x="3" y="69"/>
                  </a:cubicBezTo>
                  <a:cubicBezTo>
                    <a:pt x="3" y="1"/>
                    <a:pt x="3" y="1"/>
                    <a:pt x="3" y="1"/>
                  </a:cubicBezTo>
                  <a:cubicBezTo>
                    <a:pt x="1" y="1"/>
                    <a:pt x="1" y="1"/>
                    <a:pt x="1" y="1"/>
                  </a:cubicBezTo>
                  <a:cubicBezTo>
                    <a:pt x="1" y="2"/>
                    <a:pt x="1" y="2"/>
                    <a:pt x="1" y="2"/>
                  </a:cubicBezTo>
                  <a:cubicBezTo>
                    <a:pt x="1" y="1"/>
                    <a:pt x="1" y="1"/>
                    <a:pt x="1" y="1"/>
                  </a:cubicBezTo>
                  <a:cubicBezTo>
                    <a:pt x="0" y="1"/>
                    <a:pt x="0" y="1"/>
                    <a:pt x="0" y="1"/>
                  </a:cubicBezTo>
                  <a:cubicBezTo>
                    <a:pt x="0" y="70"/>
                    <a:pt x="0" y="70"/>
                    <a:pt x="0" y="70"/>
                  </a:cubicBezTo>
                  <a:cubicBezTo>
                    <a:pt x="0" y="70"/>
                    <a:pt x="0" y="71"/>
                    <a:pt x="0" y="71"/>
                  </a:cubicBezTo>
                  <a:cubicBezTo>
                    <a:pt x="1" y="71"/>
                    <a:pt x="1" y="71"/>
                    <a:pt x="1" y="71"/>
                  </a:cubicBezTo>
                  <a:cubicBezTo>
                    <a:pt x="532" y="71"/>
                    <a:pt x="532" y="71"/>
                    <a:pt x="532" y="71"/>
                  </a:cubicBezTo>
                  <a:cubicBezTo>
                    <a:pt x="532" y="71"/>
                    <a:pt x="533" y="71"/>
                    <a:pt x="533" y="71"/>
                  </a:cubicBezTo>
                  <a:cubicBezTo>
                    <a:pt x="533" y="71"/>
                    <a:pt x="533" y="70"/>
                    <a:pt x="533" y="70"/>
                  </a:cubicBezTo>
                  <a:cubicBezTo>
                    <a:pt x="533" y="1"/>
                    <a:pt x="533" y="1"/>
                    <a:pt x="533" y="1"/>
                  </a:cubicBezTo>
                  <a:cubicBezTo>
                    <a:pt x="533" y="1"/>
                    <a:pt x="533" y="0"/>
                    <a:pt x="533" y="0"/>
                  </a:cubicBezTo>
                  <a:cubicBezTo>
                    <a:pt x="533" y="0"/>
                    <a:pt x="532" y="0"/>
                    <a:pt x="532" y="0"/>
                  </a:cubicBezTo>
                  <a:cubicBezTo>
                    <a:pt x="1" y="0"/>
                    <a:pt x="1" y="0"/>
                    <a:pt x="1" y="0"/>
                  </a:cubicBezTo>
                  <a:cubicBezTo>
                    <a:pt x="1" y="0"/>
                    <a:pt x="1" y="0"/>
                    <a:pt x="0" y="0"/>
                  </a:cubicBezTo>
                  <a:cubicBezTo>
                    <a:pt x="0" y="0"/>
                    <a:pt x="0" y="1"/>
                    <a:pt x="0" y="1"/>
                  </a:cubicBezTo>
                  <a:lnTo>
                    <a:pt x="1"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69" name="Freeform 1268">
              <a:extLst>
                <a:ext uri="{FF2B5EF4-FFF2-40B4-BE49-F238E27FC236}">
                  <a16:creationId xmlns:a16="http://schemas.microsoft.com/office/drawing/2014/main" id="{385CE5B5-2784-DF48-A832-AD1D21ED1694}"/>
                </a:ext>
              </a:extLst>
            </p:cNvPr>
            <p:cNvSpPr>
              <a:spLocks/>
            </p:cNvSpPr>
            <p:nvPr/>
          </p:nvSpPr>
          <p:spPr bwMode="auto">
            <a:xfrm>
              <a:off x="4432300" y="-1879601"/>
              <a:ext cx="633413" cy="85725"/>
            </a:xfrm>
            <a:custGeom>
              <a:avLst/>
              <a:gdLst>
                <a:gd name="T0" fmla="*/ 1 w 533"/>
                <a:gd name="T1" fmla="*/ 2 h 72"/>
                <a:gd name="T2" fmla="*/ 1 w 533"/>
                <a:gd name="T3" fmla="*/ 3 h 72"/>
                <a:gd name="T4" fmla="*/ 531 w 533"/>
                <a:gd name="T5" fmla="*/ 3 h 72"/>
                <a:gd name="T6" fmla="*/ 531 w 533"/>
                <a:gd name="T7" fmla="*/ 69 h 72"/>
                <a:gd name="T8" fmla="*/ 3 w 533"/>
                <a:gd name="T9" fmla="*/ 69 h 72"/>
                <a:gd name="T10" fmla="*/ 3 w 533"/>
                <a:gd name="T11" fmla="*/ 2 h 72"/>
                <a:gd name="T12" fmla="*/ 1 w 533"/>
                <a:gd name="T13" fmla="*/ 2 h 72"/>
                <a:gd name="T14" fmla="*/ 1 w 533"/>
                <a:gd name="T15" fmla="*/ 3 h 72"/>
                <a:gd name="T16" fmla="*/ 1 w 533"/>
                <a:gd name="T17" fmla="*/ 2 h 72"/>
                <a:gd name="T18" fmla="*/ 0 w 533"/>
                <a:gd name="T19" fmla="*/ 2 h 72"/>
                <a:gd name="T20" fmla="*/ 0 w 533"/>
                <a:gd name="T21" fmla="*/ 71 h 72"/>
                <a:gd name="T22" fmla="*/ 0 w 533"/>
                <a:gd name="T23" fmla="*/ 72 h 72"/>
                <a:gd name="T24" fmla="*/ 1 w 533"/>
                <a:gd name="T25" fmla="*/ 72 h 72"/>
                <a:gd name="T26" fmla="*/ 532 w 533"/>
                <a:gd name="T27" fmla="*/ 72 h 72"/>
                <a:gd name="T28" fmla="*/ 533 w 533"/>
                <a:gd name="T29" fmla="*/ 72 h 72"/>
                <a:gd name="T30" fmla="*/ 533 w 533"/>
                <a:gd name="T31" fmla="*/ 71 h 72"/>
                <a:gd name="T32" fmla="*/ 533 w 533"/>
                <a:gd name="T33" fmla="*/ 2 h 72"/>
                <a:gd name="T34" fmla="*/ 533 w 533"/>
                <a:gd name="T35" fmla="*/ 1 h 72"/>
                <a:gd name="T36" fmla="*/ 532 w 533"/>
                <a:gd name="T37" fmla="*/ 0 h 72"/>
                <a:gd name="T38" fmla="*/ 1 w 533"/>
                <a:gd name="T39" fmla="*/ 0 h 72"/>
                <a:gd name="T40" fmla="*/ 0 w 533"/>
                <a:gd name="T41" fmla="*/ 1 h 72"/>
                <a:gd name="T42" fmla="*/ 0 w 533"/>
                <a:gd name="T43" fmla="*/ 2 h 72"/>
                <a:gd name="T44" fmla="*/ 1 w 533"/>
                <a:gd name="T45"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2">
                  <a:moveTo>
                    <a:pt x="1" y="2"/>
                  </a:moveTo>
                  <a:cubicBezTo>
                    <a:pt x="1" y="3"/>
                    <a:pt x="1" y="3"/>
                    <a:pt x="1" y="3"/>
                  </a:cubicBezTo>
                  <a:cubicBezTo>
                    <a:pt x="531" y="3"/>
                    <a:pt x="531" y="3"/>
                    <a:pt x="531" y="3"/>
                  </a:cubicBezTo>
                  <a:cubicBezTo>
                    <a:pt x="531" y="69"/>
                    <a:pt x="531" y="69"/>
                    <a:pt x="531" y="69"/>
                  </a:cubicBezTo>
                  <a:cubicBezTo>
                    <a:pt x="3" y="69"/>
                    <a:pt x="3" y="69"/>
                    <a:pt x="3" y="69"/>
                  </a:cubicBezTo>
                  <a:cubicBezTo>
                    <a:pt x="3" y="2"/>
                    <a:pt x="3" y="2"/>
                    <a:pt x="3" y="2"/>
                  </a:cubicBezTo>
                  <a:cubicBezTo>
                    <a:pt x="1" y="2"/>
                    <a:pt x="1" y="2"/>
                    <a:pt x="1" y="2"/>
                  </a:cubicBezTo>
                  <a:cubicBezTo>
                    <a:pt x="1" y="3"/>
                    <a:pt x="1" y="3"/>
                    <a:pt x="1" y="3"/>
                  </a:cubicBezTo>
                  <a:cubicBezTo>
                    <a:pt x="1" y="2"/>
                    <a:pt x="1" y="2"/>
                    <a:pt x="1" y="2"/>
                  </a:cubicBezTo>
                  <a:cubicBezTo>
                    <a:pt x="0" y="2"/>
                    <a:pt x="0" y="2"/>
                    <a:pt x="0" y="2"/>
                  </a:cubicBezTo>
                  <a:cubicBezTo>
                    <a:pt x="0" y="71"/>
                    <a:pt x="0" y="71"/>
                    <a:pt x="0" y="71"/>
                  </a:cubicBezTo>
                  <a:cubicBezTo>
                    <a:pt x="0" y="71"/>
                    <a:pt x="0" y="71"/>
                    <a:pt x="0" y="72"/>
                  </a:cubicBezTo>
                  <a:cubicBezTo>
                    <a:pt x="1" y="72"/>
                    <a:pt x="1" y="72"/>
                    <a:pt x="1" y="72"/>
                  </a:cubicBezTo>
                  <a:cubicBezTo>
                    <a:pt x="532" y="72"/>
                    <a:pt x="532" y="72"/>
                    <a:pt x="532" y="72"/>
                  </a:cubicBezTo>
                  <a:cubicBezTo>
                    <a:pt x="532" y="72"/>
                    <a:pt x="533" y="72"/>
                    <a:pt x="533" y="72"/>
                  </a:cubicBezTo>
                  <a:cubicBezTo>
                    <a:pt x="533" y="71"/>
                    <a:pt x="533" y="71"/>
                    <a:pt x="533" y="71"/>
                  </a:cubicBezTo>
                  <a:cubicBezTo>
                    <a:pt x="533" y="2"/>
                    <a:pt x="533" y="2"/>
                    <a:pt x="533" y="2"/>
                  </a:cubicBezTo>
                  <a:cubicBezTo>
                    <a:pt x="533" y="1"/>
                    <a:pt x="533" y="1"/>
                    <a:pt x="533" y="1"/>
                  </a:cubicBezTo>
                  <a:cubicBezTo>
                    <a:pt x="533" y="0"/>
                    <a:pt x="532" y="0"/>
                    <a:pt x="532" y="0"/>
                  </a:cubicBezTo>
                  <a:cubicBezTo>
                    <a:pt x="1" y="0"/>
                    <a:pt x="1" y="0"/>
                    <a:pt x="1" y="0"/>
                  </a:cubicBezTo>
                  <a:cubicBezTo>
                    <a:pt x="1" y="0"/>
                    <a:pt x="1" y="0"/>
                    <a:pt x="0" y="1"/>
                  </a:cubicBezTo>
                  <a:cubicBezTo>
                    <a:pt x="0" y="1"/>
                    <a:pt x="0" y="1"/>
                    <a:pt x="0" y="2"/>
                  </a:cubicBezTo>
                  <a:lnTo>
                    <a:pt x="1" y="2"/>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grpSp>
      <p:grpSp>
        <p:nvGrpSpPr>
          <p:cNvPr id="470" name="Group 469">
            <a:extLst>
              <a:ext uri="{FF2B5EF4-FFF2-40B4-BE49-F238E27FC236}">
                <a16:creationId xmlns:a16="http://schemas.microsoft.com/office/drawing/2014/main" id="{E29F533F-E12E-C14D-AD89-102FDD8D7746}"/>
              </a:ext>
            </a:extLst>
          </p:cNvPr>
          <p:cNvGrpSpPr/>
          <p:nvPr/>
        </p:nvGrpSpPr>
        <p:grpSpPr>
          <a:xfrm>
            <a:off x="10376789" y="4740418"/>
            <a:ext cx="488173" cy="426508"/>
            <a:chOff x="4371975" y="-2289176"/>
            <a:chExt cx="754063" cy="658813"/>
          </a:xfrm>
        </p:grpSpPr>
        <p:sp>
          <p:nvSpPr>
            <p:cNvPr id="471" name="Freeform 1247">
              <a:extLst>
                <a:ext uri="{FF2B5EF4-FFF2-40B4-BE49-F238E27FC236}">
                  <a16:creationId xmlns:a16="http://schemas.microsoft.com/office/drawing/2014/main" id="{C6956596-BD32-9749-B543-C515A12087C9}"/>
                </a:ext>
              </a:extLst>
            </p:cNvPr>
            <p:cNvSpPr>
              <a:spLocks/>
            </p:cNvSpPr>
            <p:nvPr/>
          </p:nvSpPr>
          <p:spPr bwMode="auto">
            <a:xfrm>
              <a:off x="4373563" y="-1795463"/>
              <a:ext cx="750888" cy="163513"/>
            </a:xfrm>
            <a:custGeom>
              <a:avLst/>
              <a:gdLst>
                <a:gd name="T0" fmla="*/ 0 w 632"/>
                <a:gd name="T1" fmla="*/ 126 h 137"/>
                <a:gd name="T2" fmla="*/ 11 w 632"/>
                <a:gd name="T3" fmla="*/ 137 h 137"/>
                <a:gd name="T4" fmla="*/ 620 w 632"/>
                <a:gd name="T5" fmla="*/ 137 h 137"/>
                <a:gd name="T6" fmla="*/ 632 w 632"/>
                <a:gd name="T7" fmla="*/ 126 h 137"/>
                <a:gd name="T8" fmla="*/ 632 w 632"/>
                <a:gd name="T9" fmla="*/ 11 h 137"/>
                <a:gd name="T10" fmla="*/ 620 w 632"/>
                <a:gd name="T11" fmla="*/ 0 h 137"/>
                <a:gd name="T12" fmla="*/ 11 w 632"/>
                <a:gd name="T13" fmla="*/ 0 h 137"/>
                <a:gd name="T14" fmla="*/ 0 w 632"/>
                <a:gd name="T15" fmla="*/ 11 h 137"/>
                <a:gd name="T16" fmla="*/ 0 w 632"/>
                <a:gd name="T17" fmla="*/ 12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7">
                  <a:moveTo>
                    <a:pt x="0" y="126"/>
                  </a:moveTo>
                  <a:cubicBezTo>
                    <a:pt x="0" y="132"/>
                    <a:pt x="5" y="137"/>
                    <a:pt x="11" y="137"/>
                  </a:cubicBezTo>
                  <a:cubicBezTo>
                    <a:pt x="620" y="137"/>
                    <a:pt x="620" y="137"/>
                    <a:pt x="620" y="137"/>
                  </a:cubicBezTo>
                  <a:cubicBezTo>
                    <a:pt x="626" y="137"/>
                    <a:pt x="632" y="132"/>
                    <a:pt x="632" y="126"/>
                  </a:cubicBezTo>
                  <a:cubicBezTo>
                    <a:pt x="632" y="11"/>
                    <a:pt x="632" y="11"/>
                    <a:pt x="632" y="11"/>
                  </a:cubicBezTo>
                  <a:cubicBezTo>
                    <a:pt x="632" y="5"/>
                    <a:pt x="626" y="0"/>
                    <a:pt x="620" y="0"/>
                  </a:cubicBezTo>
                  <a:cubicBezTo>
                    <a:pt x="11" y="0"/>
                    <a:pt x="11" y="0"/>
                    <a:pt x="11" y="0"/>
                  </a:cubicBezTo>
                  <a:cubicBezTo>
                    <a:pt x="5" y="0"/>
                    <a:pt x="0" y="5"/>
                    <a:pt x="0" y="11"/>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72" name="Freeform 1248">
              <a:extLst>
                <a:ext uri="{FF2B5EF4-FFF2-40B4-BE49-F238E27FC236}">
                  <a16:creationId xmlns:a16="http://schemas.microsoft.com/office/drawing/2014/main" id="{F021FF29-7F1E-5540-B693-4AB603A07615}"/>
                </a:ext>
              </a:extLst>
            </p:cNvPr>
            <p:cNvSpPr>
              <a:spLocks/>
            </p:cNvSpPr>
            <p:nvPr/>
          </p:nvSpPr>
          <p:spPr bwMode="auto">
            <a:xfrm>
              <a:off x="4373563" y="-2041526"/>
              <a:ext cx="750888" cy="165100"/>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2"/>
                    <a:pt x="5" y="138"/>
                    <a:pt x="11" y="138"/>
                  </a:cubicBezTo>
                  <a:cubicBezTo>
                    <a:pt x="620" y="138"/>
                    <a:pt x="620" y="138"/>
                    <a:pt x="620" y="138"/>
                  </a:cubicBezTo>
                  <a:cubicBezTo>
                    <a:pt x="626" y="138"/>
                    <a:pt x="632" y="132"/>
                    <a:pt x="632" y="126"/>
                  </a:cubicBezTo>
                  <a:cubicBezTo>
                    <a:pt x="632" y="12"/>
                    <a:pt x="632" y="12"/>
                    <a:pt x="632" y="12"/>
                  </a:cubicBezTo>
                  <a:cubicBezTo>
                    <a:pt x="632" y="5"/>
                    <a:pt x="626" y="0"/>
                    <a:pt x="620" y="0"/>
                  </a:cubicBezTo>
                  <a:cubicBezTo>
                    <a:pt x="11" y="0"/>
                    <a:pt x="11" y="0"/>
                    <a:pt x="11" y="0"/>
                  </a:cubicBezTo>
                  <a:cubicBezTo>
                    <a:pt x="5" y="0"/>
                    <a:pt x="0" y="5"/>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73" name="Freeform 1249">
              <a:extLst>
                <a:ext uri="{FF2B5EF4-FFF2-40B4-BE49-F238E27FC236}">
                  <a16:creationId xmlns:a16="http://schemas.microsoft.com/office/drawing/2014/main" id="{E817776D-1F4F-9845-9FC1-892077487A14}"/>
                </a:ext>
              </a:extLst>
            </p:cNvPr>
            <p:cNvSpPr>
              <a:spLocks/>
            </p:cNvSpPr>
            <p:nvPr/>
          </p:nvSpPr>
          <p:spPr bwMode="auto">
            <a:xfrm>
              <a:off x="4373563" y="-2287588"/>
              <a:ext cx="750888" cy="163513"/>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3"/>
                    <a:pt x="5" y="138"/>
                    <a:pt x="11" y="138"/>
                  </a:cubicBezTo>
                  <a:cubicBezTo>
                    <a:pt x="620" y="138"/>
                    <a:pt x="620" y="138"/>
                    <a:pt x="620" y="138"/>
                  </a:cubicBezTo>
                  <a:cubicBezTo>
                    <a:pt x="626" y="138"/>
                    <a:pt x="632" y="133"/>
                    <a:pt x="632" y="126"/>
                  </a:cubicBezTo>
                  <a:cubicBezTo>
                    <a:pt x="632" y="12"/>
                    <a:pt x="632" y="12"/>
                    <a:pt x="632" y="12"/>
                  </a:cubicBezTo>
                  <a:cubicBezTo>
                    <a:pt x="632" y="6"/>
                    <a:pt x="626" y="0"/>
                    <a:pt x="620" y="0"/>
                  </a:cubicBezTo>
                  <a:cubicBezTo>
                    <a:pt x="11" y="0"/>
                    <a:pt x="11" y="0"/>
                    <a:pt x="11" y="0"/>
                  </a:cubicBezTo>
                  <a:cubicBezTo>
                    <a:pt x="5" y="0"/>
                    <a:pt x="0" y="6"/>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74" name="Rectangle 1250">
              <a:extLst>
                <a:ext uri="{FF2B5EF4-FFF2-40B4-BE49-F238E27FC236}">
                  <a16:creationId xmlns:a16="http://schemas.microsoft.com/office/drawing/2014/main" id="{21C23D16-4DBD-AE4C-9BCA-3A80578D4F85}"/>
                </a:ext>
              </a:extLst>
            </p:cNvPr>
            <p:cNvSpPr>
              <a:spLocks noChangeArrowheads="1"/>
            </p:cNvSpPr>
            <p:nvPr/>
          </p:nvSpPr>
          <p:spPr bwMode="auto">
            <a:xfrm>
              <a:off x="4498975" y="-2287588"/>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75" name="Rectangle 1251">
              <a:extLst>
                <a:ext uri="{FF2B5EF4-FFF2-40B4-BE49-F238E27FC236}">
                  <a16:creationId xmlns:a16="http://schemas.microsoft.com/office/drawing/2014/main" id="{7DB62BD3-C993-104B-8D71-C6C436814503}"/>
                </a:ext>
              </a:extLst>
            </p:cNvPr>
            <p:cNvSpPr>
              <a:spLocks noChangeArrowheads="1"/>
            </p:cNvSpPr>
            <p:nvPr/>
          </p:nvSpPr>
          <p:spPr bwMode="auto">
            <a:xfrm>
              <a:off x="4498975" y="-2041526"/>
              <a:ext cx="52388"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76" name="Rectangle 1252">
              <a:extLst>
                <a:ext uri="{FF2B5EF4-FFF2-40B4-BE49-F238E27FC236}">
                  <a16:creationId xmlns:a16="http://schemas.microsoft.com/office/drawing/2014/main" id="{497B089B-E6A6-D24E-A814-45C0488C39C3}"/>
                </a:ext>
              </a:extLst>
            </p:cNvPr>
            <p:cNvSpPr>
              <a:spLocks noChangeArrowheads="1"/>
            </p:cNvSpPr>
            <p:nvPr/>
          </p:nvSpPr>
          <p:spPr bwMode="auto">
            <a:xfrm>
              <a:off x="4498975" y="-1795463"/>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77" name="Freeform 1253">
              <a:extLst>
                <a:ext uri="{FF2B5EF4-FFF2-40B4-BE49-F238E27FC236}">
                  <a16:creationId xmlns:a16="http://schemas.microsoft.com/office/drawing/2014/main" id="{59D4F5D0-AD47-CA44-BBA9-F364258304A1}"/>
                </a:ext>
              </a:extLst>
            </p:cNvPr>
            <p:cNvSpPr>
              <a:spLocks/>
            </p:cNvSpPr>
            <p:nvPr/>
          </p:nvSpPr>
          <p:spPr bwMode="auto">
            <a:xfrm>
              <a:off x="4373563" y="-1795463"/>
              <a:ext cx="750888" cy="55563"/>
            </a:xfrm>
            <a:custGeom>
              <a:avLst/>
              <a:gdLst>
                <a:gd name="T0" fmla="*/ 11 w 632"/>
                <a:gd name="T1" fmla="*/ 0 h 46"/>
                <a:gd name="T2" fmla="*/ 620 w 632"/>
                <a:gd name="T3" fmla="*/ 0 h 46"/>
                <a:gd name="T4" fmla="*/ 632 w 632"/>
                <a:gd name="T5" fmla="*/ 11 h 46"/>
                <a:gd name="T6" fmla="*/ 632 w 632"/>
                <a:gd name="T7" fmla="*/ 46 h 46"/>
                <a:gd name="T8" fmla="*/ 620 w 632"/>
                <a:gd name="T9" fmla="*/ 34 h 46"/>
                <a:gd name="T10" fmla="*/ 11 w 632"/>
                <a:gd name="T11" fmla="*/ 34 h 46"/>
                <a:gd name="T12" fmla="*/ 0 w 632"/>
                <a:gd name="T13" fmla="*/ 46 h 46"/>
                <a:gd name="T14" fmla="*/ 0 w 632"/>
                <a:gd name="T15" fmla="*/ 11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1"/>
                  </a:cubicBezTo>
                  <a:cubicBezTo>
                    <a:pt x="632" y="46"/>
                    <a:pt x="632" y="46"/>
                    <a:pt x="632" y="46"/>
                  </a:cubicBezTo>
                  <a:cubicBezTo>
                    <a:pt x="632" y="39"/>
                    <a:pt x="626" y="34"/>
                    <a:pt x="620" y="34"/>
                  </a:cubicBezTo>
                  <a:cubicBezTo>
                    <a:pt x="11" y="34"/>
                    <a:pt x="11" y="34"/>
                    <a:pt x="11" y="34"/>
                  </a:cubicBezTo>
                  <a:cubicBezTo>
                    <a:pt x="5" y="34"/>
                    <a:pt x="0" y="39"/>
                    <a:pt x="0" y="46"/>
                  </a:cubicBezTo>
                  <a:cubicBezTo>
                    <a:pt x="0" y="11"/>
                    <a:pt x="0" y="11"/>
                    <a:pt x="0" y="11"/>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78" name="Rectangle 1254">
              <a:extLst>
                <a:ext uri="{FF2B5EF4-FFF2-40B4-BE49-F238E27FC236}">
                  <a16:creationId xmlns:a16="http://schemas.microsoft.com/office/drawing/2014/main" id="{75535EE8-7AD7-1B4C-9653-1D139907F359}"/>
                </a:ext>
              </a:extLst>
            </p:cNvPr>
            <p:cNvSpPr>
              <a:spLocks noChangeArrowheads="1"/>
            </p:cNvSpPr>
            <p:nvPr/>
          </p:nvSpPr>
          <p:spPr bwMode="auto">
            <a:xfrm>
              <a:off x="4883150" y="-2041526"/>
              <a:ext cx="133350" cy="16510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79" name="Rectangle 1255">
              <a:extLst>
                <a:ext uri="{FF2B5EF4-FFF2-40B4-BE49-F238E27FC236}">
                  <a16:creationId xmlns:a16="http://schemas.microsoft.com/office/drawing/2014/main" id="{9C294694-B7D7-4B4A-AD80-B7B88970E6AF}"/>
                </a:ext>
              </a:extLst>
            </p:cNvPr>
            <p:cNvSpPr>
              <a:spLocks noChangeArrowheads="1"/>
            </p:cNvSpPr>
            <p:nvPr/>
          </p:nvSpPr>
          <p:spPr bwMode="auto">
            <a:xfrm>
              <a:off x="4883150" y="-1795463"/>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80" name="Freeform 1256">
              <a:extLst>
                <a:ext uri="{FF2B5EF4-FFF2-40B4-BE49-F238E27FC236}">
                  <a16:creationId xmlns:a16="http://schemas.microsoft.com/office/drawing/2014/main" id="{59DA018B-F828-7043-88A8-82B1108A0389}"/>
                </a:ext>
              </a:extLst>
            </p:cNvPr>
            <p:cNvSpPr>
              <a:spLocks/>
            </p:cNvSpPr>
            <p:nvPr/>
          </p:nvSpPr>
          <p:spPr bwMode="auto">
            <a:xfrm>
              <a:off x="4373563" y="-2041526"/>
              <a:ext cx="750888" cy="55563"/>
            </a:xfrm>
            <a:custGeom>
              <a:avLst/>
              <a:gdLst>
                <a:gd name="T0" fmla="*/ 11 w 632"/>
                <a:gd name="T1" fmla="*/ 0 h 46"/>
                <a:gd name="T2" fmla="*/ 620 w 632"/>
                <a:gd name="T3" fmla="*/ 0 h 46"/>
                <a:gd name="T4" fmla="*/ 632 w 632"/>
                <a:gd name="T5" fmla="*/ 12 h 46"/>
                <a:gd name="T6" fmla="*/ 632 w 632"/>
                <a:gd name="T7" fmla="*/ 46 h 46"/>
                <a:gd name="T8" fmla="*/ 620 w 632"/>
                <a:gd name="T9" fmla="*/ 34 h 46"/>
                <a:gd name="T10" fmla="*/ 11 w 632"/>
                <a:gd name="T11" fmla="*/ 34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2"/>
                  </a:cubicBezTo>
                  <a:cubicBezTo>
                    <a:pt x="632" y="46"/>
                    <a:pt x="632" y="46"/>
                    <a:pt x="632" y="46"/>
                  </a:cubicBezTo>
                  <a:cubicBezTo>
                    <a:pt x="632" y="40"/>
                    <a:pt x="626" y="34"/>
                    <a:pt x="620" y="34"/>
                  </a:cubicBezTo>
                  <a:cubicBezTo>
                    <a:pt x="11" y="34"/>
                    <a:pt x="11" y="34"/>
                    <a:pt x="11" y="34"/>
                  </a:cubicBezTo>
                  <a:cubicBezTo>
                    <a:pt x="5" y="34"/>
                    <a:pt x="0" y="40"/>
                    <a:pt x="0" y="46"/>
                  </a:cubicBezTo>
                  <a:cubicBezTo>
                    <a:pt x="0" y="12"/>
                    <a:pt x="0" y="12"/>
                    <a:pt x="0" y="12"/>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81" name="Rectangle 1257">
              <a:extLst>
                <a:ext uri="{FF2B5EF4-FFF2-40B4-BE49-F238E27FC236}">
                  <a16:creationId xmlns:a16="http://schemas.microsoft.com/office/drawing/2014/main" id="{A8F6A6A4-6659-4040-AF80-9708E82733F3}"/>
                </a:ext>
              </a:extLst>
            </p:cNvPr>
            <p:cNvSpPr>
              <a:spLocks noChangeArrowheads="1"/>
            </p:cNvSpPr>
            <p:nvPr/>
          </p:nvSpPr>
          <p:spPr bwMode="auto">
            <a:xfrm>
              <a:off x="4883150" y="-2287588"/>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82" name="Rectangle 1258">
              <a:extLst>
                <a:ext uri="{FF2B5EF4-FFF2-40B4-BE49-F238E27FC236}">
                  <a16:creationId xmlns:a16="http://schemas.microsoft.com/office/drawing/2014/main" id="{776ABF3C-1A35-8F4B-A158-5E04B00F70F9}"/>
                </a:ext>
              </a:extLst>
            </p:cNvPr>
            <p:cNvSpPr>
              <a:spLocks noChangeArrowheads="1"/>
            </p:cNvSpPr>
            <p:nvPr/>
          </p:nvSpPr>
          <p:spPr bwMode="auto">
            <a:xfrm>
              <a:off x="4432300" y="-2124076"/>
              <a:ext cx="631825" cy="8255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83" name="Rectangle 1259">
              <a:extLst>
                <a:ext uri="{FF2B5EF4-FFF2-40B4-BE49-F238E27FC236}">
                  <a16:creationId xmlns:a16="http://schemas.microsoft.com/office/drawing/2014/main" id="{BEC87F26-30CF-C449-B38E-D58D51ACD4CC}"/>
                </a:ext>
              </a:extLst>
            </p:cNvPr>
            <p:cNvSpPr>
              <a:spLocks noChangeArrowheads="1"/>
            </p:cNvSpPr>
            <p:nvPr/>
          </p:nvSpPr>
          <p:spPr bwMode="auto">
            <a:xfrm>
              <a:off x="4432300" y="-1876426"/>
              <a:ext cx="631825" cy="8096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84" name="Freeform 1260">
              <a:extLst>
                <a:ext uri="{FF2B5EF4-FFF2-40B4-BE49-F238E27FC236}">
                  <a16:creationId xmlns:a16="http://schemas.microsoft.com/office/drawing/2014/main" id="{0494F59E-3750-3544-B687-5C191C7779F3}"/>
                </a:ext>
              </a:extLst>
            </p:cNvPr>
            <p:cNvSpPr>
              <a:spLocks/>
            </p:cNvSpPr>
            <p:nvPr/>
          </p:nvSpPr>
          <p:spPr bwMode="auto">
            <a:xfrm>
              <a:off x="4373563" y="-2287588"/>
              <a:ext cx="750888" cy="53975"/>
            </a:xfrm>
            <a:custGeom>
              <a:avLst/>
              <a:gdLst>
                <a:gd name="T0" fmla="*/ 11 w 632"/>
                <a:gd name="T1" fmla="*/ 0 h 46"/>
                <a:gd name="T2" fmla="*/ 620 w 632"/>
                <a:gd name="T3" fmla="*/ 0 h 46"/>
                <a:gd name="T4" fmla="*/ 632 w 632"/>
                <a:gd name="T5" fmla="*/ 12 h 46"/>
                <a:gd name="T6" fmla="*/ 632 w 632"/>
                <a:gd name="T7" fmla="*/ 46 h 46"/>
                <a:gd name="T8" fmla="*/ 620 w 632"/>
                <a:gd name="T9" fmla="*/ 35 h 46"/>
                <a:gd name="T10" fmla="*/ 11 w 632"/>
                <a:gd name="T11" fmla="*/ 35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6"/>
                    <a:pt x="632" y="12"/>
                  </a:cubicBezTo>
                  <a:cubicBezTo>
                    <a:pt x="632" y="46"/>
                    <a:pt x="632" y="46"/>
                    <a:pt x="632" y="46"/>
                  </a:cubicBezTo>
                  <a:cubicBezTo>
                    <a:pt x="632" y="40"/>
                    <a:pt x="626" y="35"/>
                    <a:pt x="620" y="35"/>
                  </a:cubicBezTo>
                  <a:cubicBezTo>
                    <a:pt x="11" y="35"/>
                    <a:pt x="11" y="35"/>
                    <a:pt x="11" y="35"/>
                  </a:cubicBezTo>
                  <a:cubicBezTo>
                    <a:pt x="5" y="35"/>
                    <a:pt x="0" y="40"/>
                    <a:pt x="0" y="46"/>
                  </a:cubicBezTo>
                  <a:cubicBezTo>
                    <a:pt x="0" y="12"/>
                    <a:pt x="0" y="12"/>
                    <a:pt x="0" y="12"/>
                  </a:cubicBezTo>
                  <a:cubicBezTo>
                    <a:pt x="0" y="6"/>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85" name="Rectangle 1261">
              <a:extLst>
                <a:ext uri="{FF2B5EF4-FFF2-40B4-BE49-F238E27FC236}">
                  <a16:creationId xmlns:a16="http://schemas.microsoft.com/office/drawing/2014/main" id="{AE0F5F79-CE6E-2D49-8FAB-B490DBC7B763}"/>
                </a:ext>
              </a:extLst>
            </p:cNvPr>
            <p:cNvSpPr>
              <a:spLocks noChangeArrowheads="1"/>
            </p:cNvSpPr>
            <p:nvPr/>
          </p:nvSpPr>
          <p:spPr bwMode="auto">
            <a:xfrm>
              <a:off x="4883150" y="-2287588"/>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86" name="Rectangle 1262">
              <a:extLst>
                <a:ext uri="{FF2B5EF4-FFF2-40B4-BE49-F238E27FC236}">
                  <a16:creationId xmlns:a16="http://schemas.microsoft.com/office/drawing/2014/main" id="{F4D0B13F-D188-DE48-94D7-D9753D6B27D0}"/>
                </a:ext>
              </a:extLst>
            </p:cNvPr>
            <p:cNvSpPr>
              <a:spLocks noChangeArrowheads="1"/>
            </p:cNvSpPr>
            <p:nvPr/>
          </p:nvSpPr>
          <p:spPr bwMode="auto">
            <a:xfrm>
              <a:off x="4883150" y="-2041526"/>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87" name="Rectangle 1263">
              <a:extLst>
                <a:ext uri="{FF2B5EF4-FFF2-40B4-BE49-F238E27FC236}">
                  <a16:creationId xmlns:a16="http://schemas.microsoft.com/office/drawing/2014/main" id="{FEA5083A-F495-3941-AF98-F646D212EAB8}"/>
                </a:ext>
              </a:extLst>
            </p:cNvPr>
            <p:cNvSpPr>
              <a:spLocks noChangeArrowheads="1"/>
            </p:cNvSpPr>
            <p:nvPr/>
          </p:nvSpPr>
          <p:spPr bwMode="auto">
            <a:xfrm>
              <a:off x="4883150" y="-1795463"/>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88" name="Freeform 1264">
              <a:extLst>
                <a:ext uri="{FF2B5EF4-FFF2-40B4-BE49-F238E27FC236}">
                  <a16:creationId xmlns:a16="http://schemas.microsoft.com/office/drawing/2014/main" id="{CD8EB5BC-3113-A04F-BAF4-593867CF959F}"/>
                </a:ext>
              </a:extLst>
            </p:cNvPr>
            <p:cNvSpPr>
              <a:spLocks/>
            </p:cNvSpPr>
            <p:nvPr/>
          </p:nvSpPr>
          <p:spPr bwMode="auto">
            <a:xfrm>
              <a:off x="4371975" y="-2289176"/>
              <a:ext cx="754063" cy="166688"/>
            </a:xfrm>
            <a:custGeom>
              <a:avLst/>
              <a:gdLst>
                <a:gd name="T0" fmla="*/ 61 w 635"/>
                <a:gd name="T1" fmla="*/ 0 h 140"/>
                <a:gd name="T2" fmla="*/ 13 w 635"/>
                <a:gd name="T3" fmla="*/ 0 h 140"/>
                <a:gd name="T4" fmla="*/ 0 w 635"/>
                <a:gd name="T5" fmla="*/ 13 h 140"/>
                <a:gd name="T6" fmla="*/ 0 w 635"/>
                <a:gd name="T7" fmla="*/ 127 h 140"/>
                <a:gd name="T8" fmla="*/ 13 w 635"/>
                <a:gd name="T9" fmla="*/ 140 h 140"/>
                <a:gd name="T10" fmla="*/ 622 w 635"/>
                <a:gd name="T11" fmla="*/ 140 h 140"/>
                <a:gd name="T12" fmla="*/ 635 w 635"/>
                <a:gd name="T13" fmla="*/ 127 h 140"/>
                <a:gd name="T14" fmla="*/ 635 w 635"/>
                <a:gd name="T15" fmla="*/ 13 h 140"/>
                <a:gd name="T16" fmla="*/ 622 w 635"/>
                <a:gd name="T17" fmla="*/ 0 h 140"/>
                <a:gd name="T18" fmla="*/ 117 w 635"/>
                <a:gd name="T19" fmla="*/ 0 h 140"/>
                <a:gd name="T20" fmla="*/ 115 w 635"/>
                <a:gd name="T21" fmla="*/ 1 h 140"/>
                <a:gd name="T22" fmla="*/ 117 w 635"/>
                <a:gd name="T23" fmla="*/ 3 h 140"/>
                <a:gd name="T24" fmla="*/ 622 w 635"/>
                <a:gd name="T25" fmla="*/ 3 h 140"/>
                <a:gd name="T26" fmla="*/ 629 w 635"/>
                <a:gd name="T27" fmla="*/ 6 h 140"/>
                <a:gd name="T28" fmla="*/ 632 w 635"/>
                <a:gd name="T29" fmla="*/ 13 h 140"/>
                <a:gd name="T30" fmla="*/ 632 w 635"/>
                <a:gd name="T31" fmla="*/ 127 h 140"/>
                <a:gd name="T32" fmla="*/ 629 w 635"/>
                <a:gd name="T33" fmla="*/ 135 h 140"/>
                <a:gd name="T34" fmla="*/ 622 w 635"/>
                <a:gd name="T35" fmla="*/ 138 h 140"/>
                <a:gd name="T36" fmla="*/ 13 w 635"/>
                <a:gd name="T37" fmla="*/ 138 h 140"/>
                <a:gd name="T38" fmla="*/ 6 w 635"/>
                <a:gd name="T39" fmla="*/ 135 h 140"/>
                <a:gd name="T40" fmla="*/ 3 w 635"/>
                <a:gd name="T41" fmla="*/ 127 h 140"/>
                <a:gd name="T42" fmla="*/ 3 w 635"/>
                <a:gd name="T43" fmla="*/ 13 h 140"/>
                <a:gd name="T44" fmla="*/ 6 w 635"/>
                <a:gd name="T45" fmla="*/ 6 h 140"/>
                <a:gd name="T46" fmla="*/ 13 w 635"/>
                <a:gd name="T47" fmla="*/ 3 h 140"/>
                <a:gd name="T48" fmla="*/ 61 w 635"/>
                <a:gd name="T49" fmla="*/ 3 h 140"/>
                <a:gd name="T50" fmla="*/ 63 w 635"/>
                <a:gd name="T51" fmla="*/ 1 h 140"/>
                <a:gd name="T52" fmla="*/ 61 w 635"/>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5" h="140">
                  <a:moveTo>
                    <a:pt x="61" y="0"/>
                  </a:moveTo>
                  <a:cubicBezTo>
                    <a:pt x="13" y="0"/>
                    <a:pt x="13" y="0"/>
                    <a:pt x="13" y="0"/>
                  </a:cubicBezTo>
                  <a:cubicBezTo>
                    <a:pt x="6" y="0"/>
                    <a:pt x="0" y="6"/>
                    <a:pt x="0" y="13"/>
                  </a:cubicBez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6"/>
                    <a:pt x="629" y="0"/>
                    <a:pt x="622" y="0"/>
                  </a:cubicBezTo>
                  <a:cubicBezTo>
                    <a:pt x="117" y="0"/>
                    <a:pt x="117" y="0"/>
                    <a:pt x="117" y="0"/>
                  </a:cubicBezTo>
                  <a:cubicBezTo>
                    <a:pt x="116" y="0"/>
                    <a:pt x="115" y="0"/>
                    <a:pt x="115" y="1"/>
                  </a:cubicBezTo>
                  <a:cubicBezTo>
                    <a:pt x="115" y="2"/>
                    <a:pt x="116" y="3"/>
                    <a:pt x="117" y="3"/>
                  </a:cubicBezTo>
                  <a:cubicBezTo>
                    <a:pt x="622" y="3"/>
                    <a:pt x="622" y="3"/>
                    <a:pt x="622" y="3"/>
                  </a:cubicBezTo>
                  <a:cubicBezTo>
                    <a:pt x="625" y="3"/>
                    <a:pt x="627" y="4"/>
                    <a:pt x="629" y="6"/>
                  </a:cubicBezTo>
                  <a:cubicBezTo>
                    <a:pt x="631" y="8"/>
                    <a:pt x="632" y="10"/>
                    <a:pt x="632" y="13"/>
                  </a:cubicBezTo>
                  <a:cubicBezTo>
                    <a:pt x="632" y="127"/>
                    <a:pt x="632" y="127"/>
                    <a:pt x="632" y="127"/>
                  </a:cubicBezTo>
                  <a:cubicBezTo>
                    <a:pt x="632" y="130"/>
                    <a:pt x="631" y="133"/>
                    <a:pt x="629" y="135"/>
                  </a:cubicBezTo>
                  <a:cubicBezTo>
                    <a:pt x="627" y="136"/>
                    <a:pt x="625" y="138"/>
                    <a:pt x="622" y="138"/>
                  </a:cubicBezTo>
                  <a:cubicBezTo>
                    <a:pt x="13" y="138"/>
                    <a:pt x="13" y="138"/>
                    <a:pt x="13" y="138"/>
                  </a:cubicBezTo>
                  <a:cubicBezTo>
                    <a:pt x="11" y="138"/>
                    <a:pt x="8" y="136"/>
                    <a:pt x="6" y="135"/>
                  </a:cubicBezTo>
                  <a:cubicBezTo>
                    <a:pt x="4" y="133"/>
                    <a:pt x="3" y="130"/>
                    <a:pt x="3" y="127"/>
                  </a:cubicBezTo>
                  <a:cubicBezTo>
                    <a:pt x="3" y="13"/>
                    <a:pt x="3" y="13"/>
                    <a:pt x="3" y="13"/>
                  </a:cubicBezTo>
                  <a:cubicBezTo>
                    <a:pt x="3" y="10"/>
                    <a:pt x="4" y="8"/>
                    <a:pt x="6" y="6"/>
                  </a:cubicBezTo>
                  <a:cubicBezTo>
                    <a:pt x="8" y="4"/>
                    <a:pt x="11" y="3"/>
                    <a:pt x="13" y="3"/>
                  </a:cubicBezTo>
                  <a:cubicBezTo>
                    <a:pt x="61" y="3"/>
                    <a:pt x="61" y="3"/>
                    <a:pt x="61" y="3"/>
                  </a:cubicBezTo>
                  <a:cubicBezTo>
                    <a:pt x="62" y="3"/>
                    <a:pt x="63" y="2"/>
                    <a:pt x="63" y="1"/>
                  </a:cubicBezTo>
                  <a:cubicBezTo>
                    <a:pt x="63" y="0"/>
                    <a:pt x="62" y="0"/>
                    <a:pt x="61" y="0"/>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89" name="Freeform 1265">
              <a:extLst>
                <a:ext uri="{FF2B5EF4-FFF2-40B4-BE49-F238E27FC236}">
                  <a16:creationId xmlns:a16="http://schemas.microsoft.com/office/drawing/2014/main" id="{7F6BB5F9-7658-E648-8F09-D070EAA7F8D7}"/>
                </a:ext>
              </a:extLst>
            </p:cNvPr>
            <p:cNvSpPr>
              <a:spLocks/>
            </p:cNvSpPr>
            <p:nvPr/>
          </p:nvSpPr>
          <p:spPr bwMode="auto">
            <a:xfrm>
              <a:off x="4371975" y="-2043113"/>
              <a:ext cx="754063" cy="166688"/>
            </a:xfrm>
            <a:custGeom>
              <a:avLst/>
              <a:gdLst>
                <a:gd name="T0" fmla="*/ 2 w 635"/>
                <a:gd name="T1" fmla="*/ 127 h 140"/>
                <a:gd name="T2" fmla="*/ 0 w 635"/>
                <a:gd name="T3" fmla="*/ 127 h 140"/>
                <a:gd name="T4" fmla="*/ 13 w 635"/>
                <a:gd name="T5" fmla="*/ 140 h 140"/>
                <a:gd name="T6" fmla="*/ 622 w 635"/>
                <a:gd name="T7" fmla="*/ 140 h 140"/>
                <a:gd name="T8" fmla="*/ 635 w 635"/>
                <a:gd name="T9" fmla="*/ 127 h 140"/>
                <a:gd name="T10" fmla="*/ 635 w 635"/>
                <a:gd name="T11" fmla="*/ 13 h 140"/>
                <a:gd name="T12" fmla="*/ 622 w 635"/>
                <a:gd name="T13" fmla="*/ 0 h 140"/>
                <a:gd name="T14" fmla="*/ 13 w 635"/>
                <a:gd name="T15" fmla="*/ 0 h 140"/>
                <a:gd name="T16" fmla="*/ 0 w 635"/>
                <a:gd name="T17" fmla="*/ 13 h 140"/>
                <a:gd name="T18" fmla="*/ 0 w 635"/>
                <a:gd name="T19" fmla="*/ 127 h 140"/>
                <a:gd name="T20" fmla="*/ 2 w 635"/>
                <a:gd name="T21" fmla="*/ 127 h 140"/>
                <a:gd name="T22" fmla="*/ 3 w 635"/>
                <a:gd name="T23" fmla="*/ 127 h 140"/>
                <a:gd name="T24" fmla="*/ 3 w 635"/>
                <a:gd name="T25" fmla="*/ 13 h 140"/>
                <a:gd name="T26" fmla="*/ 6 w 635"/>
                <a:gd name="T27" fmla="*/ 5 h 140"/>
                <a:gd name="T28" fmla="*/ 13 w 635"/>
                <a:gd name="T29" fmla="*/ 2 h 140"/>
                <a:gd name="T30" fmla="*/ 622 w 635"/>
                <a:gd name="T31" fmla="*/ 2 h 140"/>
                <a:gd name="T32" fmla="*/ 629 w 635"/>
                <a:gd name="T33" fmla="*/ 5 h 140"/>
                <a:gd name="T34" fmla="*/ 632 w 635"/>
                <a:gd name="T35" fmla="*/ 13 h 140"/>
                <a:gd name="T36" fmla="*/ 632 w 635"/>
                <a:gd name="T37" fmla="*/ 127 h 140"/>
                <a:gd name="T38" fmla="*/ 629 w 635"/>
                <a:gd name="T39" fmla="*/ 134 h 140"/>
                <a:gd name="T40" fmla="*/ 622 w 635"/>
                <a:gd name="T41" fmla="*/ 137 h 140"/>
                <a:gd name="T42" fmla="*/ 13 w 635"/>
                <a:gd name="T43" fmla="*/ 137 h 140"/>
                <a:gd name="T44" fmla="*/ 6 w 635"/>
                <a:gd name="T45" fmla="*/ 134 h 140"/>
                <a:gd name="T46" fmla="*/ 3 w 635"/>
                <a:gd name="T47" fmla="*/ 127 h 140"/>
                <a:gd name="T48" fmla="*/ 2 w 635"/>
                <a:gd name="T49" fmla="*/ 12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0">
                  <a:moveTo>
                    <a:pt x="2" y="127"/>
                  </a:move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5"/>
                    <a:pt x="629" y="0"/>
                    <a:pt x="622" y="0"/>
                  </a:cubicBezTo>
                  <a:cubicBezTo>
                    <a:pt x="13" y="0"/>
                    <a:pt x="13" y="0"/>
                    <a:pt x="13" y="0"/>
                  </a:cubicBezTo>
                  <a:cubicBezTo>
                    <a:pt x="6" y="0"/>
                    <a:pt x="0" y="5"/>
                    <a:pt x="0" y="13"/>
                  </a:cubicBezTo>
                  <a:cubicBezTo>
                    <a:pt x="0" y="127"/>
                    <a:pt x="0" y="127"/>
                    <a:pt x="0" y="127"/>
                  </a:cubicBezTo>
                  <a:cubicBezTo>
                    <a:pt x="2" y="127"/>
                    <a:pt x="2" y="127"/>
                    <a:pt x="2" y="127"/>
                  </a:cubicBezTo>
                  <a:cubicBezTo>
                    <a:pt x="3" y="127"/>
                    <a:pt x="3" y="127"/>
                    <a:pt x="3" y="127"/>
                  </a:cubicBezTo>
                  <a:cubicBezTo>
                    <a:pt x="3" y="13"/>
                    <a:pt x="3" y="13"/>
                    <a:pt x="3" y="13"/>
                  </a:cubicBezTo>
                  <a:cubicBezTo>
                    <a:pt x="3" y="10"/>
                    <a:pt x="4" y="7"/>
                    <a:pt x="6" y="5"/>
                  </a:cubicBezTo>
                  <a:cubicBezTo>
                    <a:pt x="8" y="3"/>
                    <a:pt x="11" y="2"/>
                    <a:pt x="13" y="2"/>
                  </a:cubicBezTo>
                  <a:cubicBezTo>
                    <a:pt x="622" y="2"/>
                    <a:pt x="622" y="2"/>
                    <a:pt x="622" y="2"/>
                  </a:cubicBezTo>
                  <a:cubicBezTo>
                    <a:pt x="625" y="2"/>
                    <a:pt x="627" y="3"/>
                    <a:pt x="629" y="5"/>
                  </a:cubicBezTo>
                  <a:cubicBezTo>
                    <a:pt x="631" y="7"/>
                    <a:pt x="632" y="10"/>
                    <a:pt x="632" y="13"/>
                  </a:cubicBezTo>
                  <a:cubicBezTo>
                    <a:pt x="632" y="127"/>
                    <a:pt x="632" y="127"/>
                    <a:pt x="632" y="127"/>
                  </a:cubicBezTo>
                  <a:cubicBezTo>
                    <a:pt x="632" y="130"/>
                    <a:pt x="631" y="132"/>
                    <a:pt x="629" y="134"/>
                  </a:cubicBezTo>
                  <a:cubicBezTo>
                    <a:pt x="627" y="136"/>
                    <a:pt x="625" y="137"/>
                    <a:pt x="622" y="137"/>
                  </a:cubicBezTo>
                  <a:cubicBezTo>
                    <a:pt x="13" y="137"/>
                    <a:pt x="13" y="137"/>
                    <a:pt x="13" y="137"/>
                  </a:cubicBezTo>
                  <a:cubicBezTo>
                    <a:pt x="11" y="137"/>
                    <a:pt x="8" y="136"/>
                    <a:pt x="6" y="134"/>
                  </a:cubicBezTo>
                  <a:cubicBezTo>
                    <a:pt x="4" y="132"/>
                    <a:pt x="3" y="130"/>
                    <a:pt x="3" y="127"/>
                  </a:cubicBezTo>
                  <a:lnTo>
                    <a:pt x="2" y="127"/>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90" name="Freeform 1266">
              <a:extLst>
                <a:ext uri="{FF2B5EF4-FFF2-40B4-BE49-F238E27FC236}">
                  <a16:creationId xmlns:a16="http://schemas.microsoft.com/office/drawing/2014/main" id="{6C7B59CD-784A-BF49-BECC-EE239119B9E0}"/>
                </a:ext>
              </a:extLst>
            </p:cNvPr>
            <p:cNvSpPr>
              <a:spLocks/>
            </p:cNvSpPr>
            <p:nvPr/>
          </p:nvSpPr>
          <p:spPr bwMode="auto">
            <a:xfrm>
              <a:off x="4371975" y="-1797051"/>
              <a:ext cx="754063" cy="166688"/>
            </a:xfrm>
            <a:custGeom>
              <a:avLst/>
              <a:gdLst>
                <a:gd name="T0" fmla="*/ 2 w 635"/>
                <a:gd name="T1" fmla="*/ 128 h 141"/>
                <a:gd name="T2" fmla="*/ 0 w 635"/>
                <a:gd name="T3" fmla="*/ 128 h 141"/>
                <a:gd name="T4" fmla="*/ 13 w 635"/>
                <a:gd name="T5" fmla="*/ 141 h 141"/>
                <a:gd name="T6" fmla="*/ 622 w 635"/>
                <a:gd name="T7" fmla="*/ 141 h 141"/>
                <a:gd name="T8" fmla="*/ 635 w 635"/>
                <a:gd name="T9" fmla="*/ 128 h 141"/>
                <a:gd name="T10" fmla="*/ 635 w 635"/>
                <a:gd name="T11" fmla="*/ 13 h 141"/>
                <a:gd name="T12" fmla="*/ 622 w 635"/>
                <a:gd name="T13" fmla="*/ 0 h 141"/>
                <a:gd name="T14" fmla="*/ 13 w 635"/>
                <a:gd name="T15" fmla="*/ 0 h 141"/>
                <a:gd name="T16" fmla="*/ 0 w 635"/>
                <a:gd name="T17" fmla="*/ 13 h 141"/>
                <a:gd name="T18" fmla="*/ 0 w 635"/>
                <a:gd name="T19" fmla="*/ 128 h 141"/>
                <a:gd name="T20" fmla="*/ 2 w 635"/>
                <a:gd name="T21" fmla="*/ 128 h 141"/>
                <a:gd name="T22" fmla="*/ 3 w 635"/>
                <a:gd name="T23" fmla="*/ 128 h 141"/>
                <a:gd name="T24" fmla="*/ 3 w 635"/>
                <a:gd name="T25" fmla="*/ 13 h 141"/>
                <a:gd name="T26" fmla="*/ 6 w 635"/>
                <a:gd name="T27" fmla="*/ 6 h 141"/>
                <a:gd name="T28" fmla="*/ 13 w 635"/>
                <a:gd name="T29" fmla="*/ 3 h 141"/>
                <a:gd name="T30" fmla="*/ 622 w 635"/>
                <a:gd name="T31" fmla="*/ 3 h 141"/>
                <a:gd name="T32" fmla="*/ 629 w 635"/>
                <a:gd name="T33" fmla="*/ 6 h 141"/>
                <a:gd name="T34" fmla="*/ 632 w 635"/>
                <a:gd name="T35" fmla="*/ 13 h 141"/>
                <a:gd name="T36" fmla="*/ 632 w 635"/>
                <a:gd name="T37" fmla="*/ 128 h 141"/>
                <a:gd name="T38" fmla="*/ 629 w 635"/>
                <a:gd name="T39" fmla="*/ 135 h 141"/>
                <a:gd name="T40" fmla="*/ 622 w 635"/>
                <a:gd name="T41" fmla="*/ 138 h 141"/>
                <a:gd name="T42" fmla="*/ 13 w 635"/>
                <a:gd name="T43" fmla="*/ 138 h 141"/>
                <a:gd name="T44" fmla="*/ 6 w 635"/>
                <a:gd name="T45" fmla="*/ 135 h 141"/>
                <a:gd name="T46" fmla="*/ 3 w 635"/>
                <a:gd name="T47" fmla="*/ 128 h 141"/>
                <a:gd name="T48" fmla="*/ 2 w 635"/>
                <a:gd name="T49"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1">
                  <a:moveTo>
                    <a:pt x="2" y="128"/>
                  </a:moveTo>
                  <a:cubicBezTo>
                    <a:pt x="0" y="128"/>
                    <a:pt x="0" y="128"/>
                    <a:pt x="0" y="128"/>
                  </a:cubicBezTo>
                  <a:cubicBezTo>
                    <a:pt x="0" y="135"/>
                    <a:pt x="6" y="141"/>
                    <a:pt x="13" y="141"/>
                  </a:cubicBezTo>
                  <a:cubicBezTo>
                    <a:pt x="622" y="141"/>
                    <a:pt x="622" y="141"/>
                    <a:pt x="622" y="141"/>
                  </a:cubicBezTo>
                  <a:cubicBezTo>
                    <a:pt x="629" y="141"/>
                    <a:pt x="635" y="135"/>
                    <a:pt x="635" y="128"/>
                  </a:cubicBezTo>
                  <a:cubicBezTo>
                    <a:pt x="635" y="13"/>
                    <a:pt x="635" y="13"/>
                    <a:pt x="635" y="13"/>
                  </a:cubicBezTo>
                  <a:cubicBezTo>
                    <a:pt x="635" y="6"/>
                    <a:pt x="629" y="0"/>
                    <a:pt x="622" y="0"/>
                  </a:cubicBezTo>
                  <a:cubicBezTo>
                    <a:pt x="13" y="0"/>
                    <a:pt x="13" y="0"/>
                    <a:pt x="13" y="0"/>
                  </a:cubicBezTo>
                  <a:cubicBezTo>
                    <a:pt x="6" y="0"/>
                    <a:pt x="0" y="6"/>
                    <a:pt x="0" y="13"/>
                  </a:cubicBezTo>
                  <a:cubicBezTo>
                    <a:pt x="0" y="128"/>
                    <a:pt x="0" y="128"/>
                    <a:pt x="0" y="128"/>
                  </a:cubicBezTo>
                  <a:cubicBezTo>
                    <a:pt x="2" y="128"/>
                    <a:pt x="2" y="128"/>
                    <a:pt x="2" y="128"/>
                  </a:cubicBezTo>
                  <a:cubicBezTo>
                    <a:pt x="3" y="128"/>
                    <a:pt x="3" y="128"/>
                    <a:pt x="3" y="128"/>
                  </a:cubicBezTo>
                  <a:cubicBezTo>
                    <a:pt x="3" y="13"/>
                    <a:pt x="3" y="13"/>
                    <a:pt x="3" y="13"/>
                  </a:cubicBezTo>
                  <a:cubicBezTo>
                    <a:pt x="3" y="11"/>
                    <a:pt x="4" y="8"/>
                    <a:pt x="6" y="6"/>
                  </a:cubicBezTo>
                  <a:cubicBezTo>
                    <a:pt x="8" y="4"/>
                    <a:pt x="11" y="3"/>
                    <a:pt x="13" y="3"/>
                  </a:cubicBezTo>
                  <a:cubicBezTo>
                    <a:pt x="622" y="3"/>
                    <a:pt x="622" y="3"/>
                    <a:pt x="622" y="3"/>
                  </a:cubicBezTo>
                  <a:cubicBezTo>
                    <a:pt x="625" y="3"/>
                    <a:pt x="627" y="4"/>
                    <a:pt x="629" y="6"/>
                  </a:cubicBezTo>
                  <a:cubicBezTo>
                    <a:pt x="631" y="8"/>
                    <a:pt x="632" y="11"/>
                    <a:pt x="632" y="13"/>
                  </a:cubicBezTo>
                  <a:cubicBezTo>
                    <a:pt x="632" y="128"/>
                    <a:pt x="632" y="128"/>
                    <a:pt x="632" y="128"/>
                  </a:cubicBezTo>
                  <a:cubicBezTo>
                    <a:pt x="632" y="130"/>
                    <a:pt x="631" y="133"/>
                    <a:pt x="629" y="135"/>
                  </a:cubicBezTo>
                  <a:cubicBezTo>
                    <a:pt x="627" y="137"/>
                    <a:pt x="625" y="138"/>
                    <a:pt x="622" y="138"/>
                  </a:cubicBezTo>
                  <a:cubicBezTo>
                    <a:pt x="13" y="138"/>
                    <a:pt x="13" y="138"/>
                    <a:pt x="13" y="138"/>
                  </a:cubicBezTo>
                  <a:cubicBezTo>
                    <a:pt x="11" y="138"/>
                    <a:pt x="8" y="137"/>
                    <a:pt x="6" y="135"/>
                  </a:cubicBezTo>
                  <a:cubicBezTo>
                    <a:pt x="4" y="133"/>
                    <a:pt x="3" y="130"/>
                    <a:pt x="3" y="128"/>
                  </a:cubicBezTo>
                  <a:lnTo>
                    <a:pt x="2" y="128"/>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91" name="Freeform 1267">
              <a:extLst>
                <a:ext uri="{FF2B5EF4-FFF2-40B4-BE49-F238E27FC236}">
                  <a16:creationId xmlns:a16="http://schemas.microsoft.com/office/drawing/2014/main" id="{AD2304FA-999A-234B-88BE-34C8E5333FC0}"/>
                </a:ext>
              </a:extLst>
            </p:cNvPr>
            <p:cNvSpPr>
              <a:spLocks/>
            </p:cNvSpPr>
            <p:nvPr/>
          </p:nvSpPr>
          <p:spPr bwMode="auto">
            <a:xfrm>
              <a:off x="4432300" y="-2124076"/>
              <a:ext cx="633413" cy="84138"/>
            </a:xfrm>
            <a:custGeom>
              <a:avLst/>
              <a:gdLst>
                <a:gd name="T0" fmla="*/ 1 w 533"/>
                <a:gd name="T1" fmla="*/ 1 h 71"/>
                <a:gd name="T2" fmla="*/ 1 w 533"/>
                <a:gd name="T3" fmla="*/ 2 h 71"/>
                <a:gd name="T4" fmla="*/ 531 w 533"/>
                <a:gd name="T5" fmla="*/ 2 h 71"/>
                <a:gd name="T6" fmla="*/ 531 w 533"/>
                <a:gd name="T7" fmla="*/ 69 h 71"/>
                <a:gd name="T8" fmla="*/ 3 w 533"/>
                <a:gd name="T9" fmla="*/ 69 h 71"/>
                <a:gd name="T10" fmla="*/ 3 w 533"/>
                <a:gd name="T11" fmla="*/ 1 h 71"/>
                <a:gd name="T12" fmla="*/ 1 w 533"/>
                <a:gd name="T13" fmla="*/ 1 h 71"/>
                <a:gd name="T14" fmla="*/ 1 w 533"/>
                <a:gd name="T15" fmla="*/ 2 h 71"/>
                <a:gd name="T16" fmla="*/ 1 w 533"/>
                <a:gd name="T17" fmla="*/ 1 h 71"/>
                <a:gd name="T18" fmla="*/ 0 w 533"/>
                <a:gd name="T19" fmla="*/ 1 h 71"/>
                <a:gd name="T20" fmla="*/ 0 w 533"/>
                <a:gd name="T21" fmla="*/ 70 h 71"/>
                <a:gd name="T22" fmla="*/ 0 w 533"/>
                <a:gd name="T23" fmla="*/ 71 h 71"/>
                <a:gd name="T24" fmla="*/ 1 w 533"/>
                <a:gd name="T25" fmla="*/ 71 h 71"/>
                <a:gd name="T26" fmla="*/ 532 w 533"/>
                <a:gd name="T27" fmla="*/ 71 h 71"/>
                <a:gd name="T28" fmla="*/ 533 w 533"/>
                <a:gd name="T29" fmla="*/ 71 h 71"/>
                <a:gd name="T30" fmla="*/ 533 w 533"/>
                <a:gd name="T31" fmla="*/ 70 h 71"/>
                <a:gd name="T32" fmla="*/ 533 w 533"/>
                <a:gd name="T33" fmla="*/ 1 h 71"/>
                <a:gd name="T34" fmla="*/ 533 w 533"/>
                <a:gd name="T35" fmla="*/ 0 h 71"/>
                <a:gd name="T36" fmla="*/ 532 w 533"/>
                <a:gd name="T37" fmla="*/ 0 h 71"/>
                <a:gd name="T38" fmla="*/ 1 w 533"/>
                <a:gd name="T39" fmla="*/ 0 h 71"/>
                <a:gd name="T40" fmla="*/ 0 w 533"/>
                <a:gd name="T41" fmla="*/ 0 h 71"/>
                <a:gd name="T42" fmla="*/ 0 w 533"/>
                <a:gd name="T43" fmla="*/ 1 h 71"/>
                <a:gd name="T44" fmla="*/ 1 w 533"/>
                <a:gd name="T45" fmla="*/ 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1">
                  <a:moveTo>
                    <a:pt x="1" y="1"/>
                  </a:moveTo>
                  <a:cubicBezTo>
                    <a:pt x="1" y="2"/>
                    <a:pt x="1" y="2"/>
                    <a:pt x="1" y="2"/>
                  </a:cubicBezTo>
                  <a:cubicBezTo>
                    <a:pt x="531" y="2"/>
                    <a:pt x="531" y="2"/>
                    <a:pt x="531" y="2"/>
                  </a:cubicBezTo>
                  <a:cubicBezTo>
                    <a:pt x="531" y="69"/>
                    <a:pt x="531" y="69"/>
                    <a:pt x="531" y="69"/>
                  </a:cubicBezTo>
                  <a:cubicBezTo>
                    <a:pt x="3" y="69"/>
                    <a:pt x="3" y="69"/>
                    <a:pt x="3" y="69"/>
                  </a:cubicBezTo>
                  <a:cubicBezTo>
                    <a:pt x="3" y="1"/>
                    <a:pt x="3" y="1"/>
                    <a:pt x="3" y="1"/>
                  </a:cubicBezTo>
                  <a:cubicBezTo>
                    <a:pt x="1" y="1"/>
                    <a:pt x="1" y="1"/>
                    <a:pt x="1" y="1"/>
                  </a:cubicBezTo>
                  <a:cubicBezTo>
                    <a:pt x="1" y="2"/>
                    <a:pt x="1" y="2"/>
                    <a:pt x="1" y="2"/>
                  </a:cubicBezTo>
                  <a:cubicBezTo>
                    <a:pt x="1" y="1"/>
                    <a:pt x="1" y="1"/>
                    <a:pt x="1" y="1"/>
                  </a:cubicBezTo>
                  <a:cubicBezTo>
                    <a:pt x="0" y="1"/>
                    <a:pt x="0" y="1"/>
                    <a:pt x="0" y="1"/>
                  </a:cubicBezTo>
                  <a:cubicBezTo>
                    <a:pt x="0" y="70"/>
                    <a:pt x="0" y="70"/>
                    <a:pt x="0" y="70"/>
                  </a:cubicBezTo>
                  <a:cubicBezTo>
                    <a:pt x="0" y="70"/>
                    <a:pt x="0" y="71"/>
                    <a:pt x="0" y="71"/>
                  </a:cubicBezTo>
                  <a:cubicBezTo>
                    <a:pt x="1" y="71"/>
                    <a:pt x="1" y="71"/>
                    <a:pt x="1" y="71"/>
                  </a:cubicBezTo>
                  <a:cubicBezTo>
                    <a:pt x="532" y="71"/>
                    <a:pt x="532" y="71"/>
                    <a:pt x="532" y="71"/>
                  </a:cubicBezTo>
                  <a:cubicBezTo>
                    <a:pt x="532" y="71"/>
                    <a:pt x="533" y="71"/>
                    <a:pt x="533" y="71"/>
                  </a:cubicBezTo>
                  <a:cubicBezTo>
                    <a:pt x="533" y="71"/>
                    <a:pt x="533" y="70"/>
                    <a:pt x="533" y="70"/>
                  </a:cubicBezTo>
                  <a:cubicBezTo>
                    <a:pt x="533" y="1"/>
                    <a:pt x="533" y="1"/>
                    <a:pt x="533" y="1"/>
                  </a:cubicBezTo>
                  <a:cubicBezTo>
                    <a:pt x="533" y="1"/>
                    <a:pt x="533" y="0"/>
                    <a:pt x="533" y="0"/>
                  </a:cubicBezTo>
                  <a:cubicBezTo>
                    <a:pt x="533" y="0"/>
                    <a:pt x="532" y="0"/>
                    <a:pt x="532" y="0"/>
                  </a:cubicBezTo>
                  <a:cubicBezTo>
                    <a:pt x="1" y="0"/>
                    <a:pt x="1" y="0"/>
                    <a:pt x="1" y="0"/>
                  </a:cubicBezTo>
                  <a:cubicBezTo>
                    <a:pt x="1" y="0"/>
                    <a:pt x="1" y="0"/>
                    <a:pt x="0" y="0"/>
                  </a:cubicBezTo>
                  <a:cubicBezTo>
                    <a:pt x="0" y="0"/>
                    <a:pt x="0" y="1"/>
                    <a:pt x="0" y="1"/>
                  </a:cubicBezTo>
                  <a:lnTo>
                    <a:pt x="1"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92" name="Freeform 1268">
              <a:extLst>
                <a:ext uri="{FF2B5EF4-FFF2-40B4-BE49-F238E27FC236}">
                  <a16:creationId xmlns:a16="http://schemas.microsoft.com/office/drawing/2014/main" id="{A8B1AD86-60B2-AD44-A692-02788EED5551}"/>
                </a:ext>
              </a:extLst>
            </p:cNvPr>
            <p:cNvSpPr>
              <a:spLocks/>
            </p:cNvSpPr>
            <p:nvPr/>
          </p:nvSpPr>
          <p:spPr bwMode="auto">
            <a:xfrm>
              <a:off x="4432300" y="-1879601"/>
              <a:ext cx="633413" cy="85725"/>
            </a:xfrm>
            <a:custGeom>
              <a:avLst/>
              <a:gdLst>
                <a:gd name="T0" fmla="*/ 1 w 533"/>
                <a:gd name="T1" fmla="*/ 2 h 72"/>
                <a:gd name="T2" fmla="*/ 1 w 533"/>
                <a:gd name="T3" fmla="*/ 3 h 72"/>
                <a:gd name="T4" fmla="*/ 531 w 533"/>
                <a:gd name="T5" fmla="*/ 3 h 72"/>
                <a:gd name="T6" fmla="*/ 531 w 533"/>
                <a:gd name="T7" fmla="*/ 69 h 72"/>
                <a:gd name="T8" fmla="*/ 3 w 533"/>
                <a:gd name="T9" fmla="*/ 69 h 72"/>
                <a:gd name="T10" fmla="*/ 3 w 533"/>
                <a:gd name="T11" fmla="*/ 2 h 72"/>
                <a:gd name="T12" fmla="*/ 1 w 533"/>
                <a:gd name="T13" fmla="*/ 2 h 72"/>
                <a:gd name="T14" fmla="*/ 1 w 533"/>
                <a:gd name="T15" fmla="*/ 3 h 72"/>
                <a:gd name="T16" fmla="*/ 1 w 533"/>
                <a:gd name="T17" fmla="*/ 2 h 72"/>
                <a:gd name="T18" fmla="*/ 0 w 533"/>
                <a:gd name="T19" fmla="*/ 2 h 72"/>
                <a:gd name="T20" fmla="*/ 0 w 533"/>
                <a:gd name="T21" fmla="*/ 71 h 72"/>
                <a:gd name="T22" fmla="*/ 0 w 533"/>
                <a:gd name="T23" fmla="*/ 72 h 72"/>
                <a:gd name="T24" fmla="*/ 1 w 533"/>
                <a:gd name="T25" fmla="*/ 72 h 72"/>
                <a:gd name="T26" fmla="*/ 532 w 533"/>
                <a:gd name="T27" fmla="*/ 72 h 72"/>
                <a:gd name="T28" fmla="*/ 533 w 533"/>
                <a:gd name="T29" fmla="*/ 72 h 72"/>
                <a:gd name="T30" fmla="*/ 533 w 533"/>
                <a:gd name="T31" fmla="*/ 71 h 72"/>
                <a:gd name="T32" fmla="*/ 533 w 533"/>
                <a:gd name="T33" fmla="*/ 2 h 72"/>
                <a:gd name="T34" fmla="*/ 533 w 533"/>
                <a:gd name="T35" fmla="*/ 1 h 72"/>
                <a:gd name="T36" fmla="*/ 532 w 533"/>
                <a:gd name="T37" fmla="*/ 0 h 72"/>
                <a:gd name="T38" fmla="*/ 1 w 533"/>
                <a:gd name="T39" fmla="*/ 0 h 72"/>
                <a:gd name="T40" fmla="*/ 0 w 533"/>
                <a:gd name="T41" fmla="*/ 1 h 72"/>
                <a:gd name="T42" fmla="*/ 0 w 533"/>
                <a:gd name="T43" fmla="*/ 2 h 72"/>
                <a:gd name="T44" fmla="*/ 1 w 533"/>
                <a:gd name="T45"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2">
                  <a:moveTo>
                    <a:pt x="1" y="2"/>
                  </a:moveTo>
                  <a:cubicBezTo>
                    <a:pt x="1" y="3"/>
                    <a:pt x="1" y="3"/>
                    <a:pt x="1" y="3"/>
                  </a:cubicBezTo>
                  <a:cubicBezTo>
                    <a:pt x="531" y="3"/>
                    <a:pt x="531" y="3"/>
                    <a:pt x="531" y="3"/>
                  </a:cubicBezTo>
                  <a:cubicBezTo>
                    <a:pt x="531" y="69"/>
                    <a:pt x="531" y="69"/>
                    <a:pt x="531" y="69"/>
                  </a:cubicBezTo>
                  <a:cubicBezTo>
                    <a:pt x="3" y="69"/>
                    <a:pt x="3" y="69"/>
                    <a:pt x="3" y="69"/>
                  </a:cubicBezTo>
                  <a:cubicBezTo>
                    <a:pt x="3" y="2"/>
                    <a:pt x="3" y="2"/>
                    <a:pt x="3" y="2"/>
                  </a:cubicBezTo>
                  <a:cubicBezTo>
                    <a:pt x="1" y="2"/>
                    <a:pt x="1" y="2"/>
                    <a:pt x="1" y="2"/>
                  </a:cubicBezTo>
                  <a:cubicBezTo>
                    <a:pt x="1" y="3"/>
                    <a:pt x="1" y="3"/>
                    <a:pt x="1" y="3"/>
                  </a:cubicBezTo>
                  <a:cubicBezTo>
                    <a:pt x="1" y="2"/>
                    <a:pt x="1" y="2"/>
                    <a:pt x="1" y="2"/>
                  </a:cubicBezTo>
                  <a:cubicBezTo>
                    <a:pt x="0" y="2"/>
                    <a:pt x="0" y="2"/>
                    <a:pt x="0" y="2"/>
                  </a:cubicBezTo>
                  <a:cubicBezTo>
                    <a:pt x="0" y="71"/>
                    <a:pt x="0" y="71"/>
                    <a:pt x="0" y="71"/>
                  </a:cubicBezTo>
                  <a:cubicBezTo>
                    <a:pt x="0" y="71"/>
                    <a:pt x="0" y="71"/>
                    <a:pt x="0" y="72"/>
                  </a:cubicBezTo>
                  <a:cubicBezTo>
                    <a:pt x="1" y="72"/>
                    <a:pt x="1" y="72"/>
                    <a:pt x="1" y="72"/>
                  </a:cubicBezTo>
                  <a:cubicBezTo>
                    <a:pt x="532" y="72"/>
                    <a:pt x="532" y="72"/>
                    <a:pt x="532" y="72"/>
                  </a:cubicBezTo>
                  <a:cubicBezTo>
                    <a:pt x="532" y="72"/>
                    <a:pt x="533" y="72"/>
                    <a:pt x="533" y="72"/>
                  </a:cubicBezTo>
                  <a:cubicBezTo>
                    <a:pt x="533" y="71"/>
                    <a:pt x="533" y="71"/>
                    <a:pt x="533" y="71"/>
                  </a:cubicBezTo>
                  <a:cubicBezTo>
                    <a:pt x="533" y="2"/>
                    <a:pt x="533" y="2"/>
                    <a:pt x="533" y="2"/>
                  </a:cubicBezTo>
                  <a:cubicBezTo>
                    <a:pt x="533" y="1"/>
                    <a:pt x="533" y="1"/>
                    <a:pt x="533" y="1"/>
                  </a:cubicBezTo>
                  <a:cubicBezTo>
                    <a:pt x="533" y="0"/>
                    <a:pt x="532" y="0"/>
                    <a:pt x="532" y="0"/>
                  </a:cubicBezTo>
                  <a:cubicBezTo>
                    <a:pt x="1" y="0"/>
                    <a:pt x="1" y="0"/>
                    <a:pt x="1" y="0"/>
                  </a:cubicBezTo>
                  <a:cubicBezTo>
                    <a:pt x="1" y="0"/>
                    <a:pt x="1" y="0"/>
                    <a:pt x="0" y="1"/>
                  </a:cubicBezTo>
                  <a:cubicBezTo>
                    <a:pt x="0" y="1"/>
                    <a:pt x="0" y="1"/>
                    <a:pt x="0" y="2"/>
                  </a:cubicBezTo>
                  <a:lnTo>
                    <a:pt x="1" y="2"/>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grpSp>
      <p:grpSp>
        <p:nvGrpSpPr>
          <p:cNvPr id="493" name="Group 492">
            <a:extLst>
              <a:ext uri="{FF2B5EF4-FFF2-40B4-BE49-F238E27FC236}">
                <a16:creationId xmlns:a16="http://schemas.microsoft.com/office/drawing/2014/main" id="{32EF2EA7-1DE3-CA41-AB27-CFCBCCBCF728}"/>
              </a:ext>
            </a:extLst>
          </p:cNvPr>
          <p:cNvGrpSpPr/>
          <p:nvPr/>
        </p:nvGrpSpPr>
        <p:grpSpPr>
          <a:xfrm>
            <a:off x="11003843" y="4740418"/>
            <a:ext cx="488173" cy="426508"/>
            <a:chOff x="4371975" y="-2289176"/>
            <a:chExt cx="754063" cy="658813"/>
          </a:xfrm>
        </p:grpSpPr>
        <p:sp>
          <p:nvSpPr>
            <p:cNvPr id="494" name="Freeform 1247">
              <a:extLst>
                <a:ext uri="{FF2B5EF4-FFF2-40B4-BE49-F238E27FC236}">
                  <a16:creationId xmlns:a16="http://schemas.microsoft.com/office/drawing/2014/main" id="{F4E93C87-8923-2C4C-8164-4D46A3004D65}"/>
                </a:ext>
              </a:extLst>
            </p:cNvPr>
            <p:cNvSpPr>
              <a:spLocks/>
            </p:cNvSpPr>
            <p:nvPr/>
          </p:nvSpPr>
          <p:spPr bwMode="auto">
            <a:xfrm>
              <a:off x="4373563" y="-1795463"/>
              <a:ext cx="750888" cy="163513"/>
            </a:xfrm>
            <a:custGeom>
              <a:avLst/>
              <a:gdLst>
                <a:gd name="T0" fmla="*/ 0 w 632"/>
                <a:gd name="T1" fmla="*/ 126 h 137"/>
                <a:gd name="T2" fmla="*/ 11 w 632"/>
                <a:gd name="T3" fmla="*/ 137 h 137"/>
                <a:gd name="T4" fmla="*/ 620 w 632"/>
                <a:gd name="T5" fmla="*/ 137 h 137"/>
                <a:gd name="T6" fmla="*/ 632 w 632"/>
                <a:gd name="T7" fmla="*/ 126 h 137"/>
                <a:gd name="T8" fmla="*/ 632 w 632"/>
                <a:gd name="T9" fmla="*/ 11 h 137"/>
                <a:gd name="T10" fmla="*/ 620 w 632"/>
                <a:gd name="T11" fmla="*/ 0 h 137"/>
                <a:gd name="T12" fmla="*/ 11 w 632"/>
                <a:gd name="T13" fmla="*/ 0 h 137"/>
                <a:gd name="T14" fmla="*/ 0 w 632"/>
                <a:gd name="T15" fmla="*/ 11 h 137"/>
                <a:gd name="T16" fmla="*/ 0 w 632"/>
                <a:gd name="T17" fmla="*/ 12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7">
                  <a:moveTo>
                    <a:pt x="0" y="126"/>
                  </a:moveTo>
                  <a:cubicBezTo>
                    <a:pt x="0" y="132"/>
                    <a:pt x="5" y="137"/>
                    <a:pt x="11" y="137"/>
                  </a:cubicBezTo>
                  <a:cubicBezTo>
                    <a:pt x="620" y="137"/>
                    <a:pt x="620" y="137"/>
                    <a:pt x="620" y="137"/>
                  </a:cubicBezTo>
                  <a:cubicBezTo>
                    <a:pt x="626" y="137"/>
                    <a:pt x="632" y="132"/>
                    <a:pt x="632" y="126"/>
                  </a:cubicBezTo>
                  <a:cubicBezTo>
                    <a:pt x="632" y="11"/>
                    <a:pt x="632" y="11"/>
                    <a:pt x="632" y="11"/>
                  </a:cubicBezTo>
                  <a:cubicBezTo>
                    <a:pt x="632" y="5"/>
                    <a:pt x="626" y="0"/>
                    <a:pt x="620" y="0"/>
                  </a:cubicBezTo>
                  <a:cubicBezTo>
                    <a:pt x="11" y="0"/>
                    <a:pt x="11" y="0"/>
                    <a:pt x="11" y="0"/>
                  </a:cubicBezTo>
                  <a:cubicBezTo>
                    <a:pt x="5" y="0"/>
                    <a:pt x="0" y="5"/>
                    <a:pt x="0" y="11"/>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95" name="Freeform 1248">
              <a:extLst>
                <a:ext uri="{FF2B5EF4-FFF2-40B4-BE49-F238E27FC236}">
                  <a16:creationId xmlns:a16="http://schemas.microsoft.com/office/drawing/2014/main" id="{11B89E35-6DF7-1D49-AA8B-55EB1658D180}"/>
                </a:ext>
              </a:extLst>
            </p:cNvPr>
            <p:cNvSpPr>
              <a:spLocks/>
            </p:cNvSpPr>
            <p:nvPr/>
          </p:nvSpPr>
          <p:spPr bwMode="auto">
            <a:xfrm>
              <a:off x="4373563" y="-2041526"/>
              <a:ext cx="750888" cy="165100"/>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2"/>
                    <a:pt x="5" y="138"/>
                    <a:pt x="11" y="138"/>
                  </a:cubicBezTo>
                  <a:cubicBezTo>
                    <a:pt x="620" y="138"/>
                    <a:pt x="620" y="138"/>
                    <a:pt x="620" y="138"/>
                  </a:cubicBezTo>
                  <a:cubicBezTo>
                    <a:pt x="626" y="138"/>
                    <a:pt x="632" y="132"/>
                    <a:pt x="632" y="126"/>
                  </a:cubicBezTo>
                  <a:cubicBezTo>
                    <a:pt x="632" y="12"/>
                    <a:pt x="632" y="12"/>
                    <a:pt x="632" y="12"/>
                  </a:cubicBezTo>
                  <a:cubicBezTo>
                    <a:pt x="632" y="5"/>
                    <a:pt x="626" y="0"/>
                    <a:pt x="620" y="0"/>
                  </a:cubicBezTo>
                  <a:cubicBezTo>
                    <a:pt x="11" y="0"/>
                    <a:pt x="11" y="0"/>
                    <a:pt x="11" y="0"/>
                  </a:cubicBezTo>
                  <a:cubicBezTo>
                    <a:pt x="5" y="0"/>
                    <a:pt x="0" y="5"/>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96" name="Freeform 1249">
              <a:extLst>
                <a:ext uri="{FF2B5EF4-FFF2-40B4-BE49-F238E27FC236}">
                  <a16:creationId xmlns:a16="http://schemas.microsoft.com/office/drawing/2014/main" id="{F12B71AD-02AD-C141-851E-0718519A1A47}"/>
                </a:ext>
              </a:extLst>
            </p:cNvPr>
            <p:cNvSpPr>
              <a:spLocks/>
            </p:cNvSpPr>
            <p:nvPr/>
          </p:nvSpPr>
          <p:spPr bwMode="auto">
            <a:xfrm>
              <a:off x="4373563" y="-2287588"/>
              <a:ext cx="750888" cy="163513"/>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3"/>
                    <a:pt x="5" y="138"/>
                    <a:pt x="11" y="138"/>
                  </a:cubicBezTo>
                  <a:cubicBezTo>
                    <a:pt x="620" y="138"/>
                    <a:pt x="620" y="138"/>
                    <a:pt x="620" y="138"/>
                  </a:cubicBezTo>
                  <a:cubicBezTo>
                    <a:pt x="626" y="138"/>
                    <a:pt x="632" y="133"/>
                    <a:pt x="632" y="126"/>
                  </a:cubicBezTo>
                  <a:cubicBezTo>
                    <a:pt x="632" y="12"/>
                    <a:pt x="632" y="12"/>
                    <a:pt x="632" y="12"/>
                  </a:cubicBezTo>
                  <a:cubicBezTo>
                    <a:pt x="632" y="6"/>
                    <a:pt x="626" y="0"/>
                    <a:pt x="620" y="0"/>
                  </a:cubicBezTo>
                  <a:cubicBezTo>
                    <a:pt x="11" y="0"/>
                    <a:pt x="11" y="0"/>
                    <a:pt x="11" y="0"/>
                  </a:cubicBezTo>
                  <a:cubicBezTo>
                    <a:pt x="5" y="0"/>
                    <a:pt x="0" y="6"/>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97" name="Rectangle 1250">
              <a:extLst>
                <a:ext uri="{FF2B5EF4-FFF2-40B4-BE49-F238E27FC236}">
                  <a16:creationId xmlns:a16="http://schemas.microsoft.com/office/drawing/2014/main" id="{B447CD6F-7237-DA4D-972F-7D1E2BC53513}"/>
                </a:ext>
              </a:extLst>
            </p:cNvPr>
            <p:cNvSpPr>
              <a:spLocks noChangeArrowheads="1"/>
            </p:cNvSpPr>
            <p:nvPr/>
          </p:nvSpPr>
          <p:spPr bwMode="auto">
            <a:xfrm>
              <a:off x="4498975" y="-2287588"/>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98" name="Rectangle 1251">
              <a:extLst>
                <a:ext uri="{FF2B5EF4-FFF2-40B4-BE49-F238E27FC236}">
                  <a16:creationId xmlns:a16="http://schemas.microsoft.com/office/drawing/2014/main" id="{3E56749D-62A9-E940-B82B-8A0E8EA0D524}"/>
                </a:ext>
              </a:extLst>
            </p:cNvPr>
            <p:cNvSpPr>
              <a:spLocks noChangeArrowheads="1"/>
            </p:cNvSpPr>
            <p:nvPr/>
          </p:nvSpPr>
          <p:spPr bwMode="auto">
            <a:xfrm>
              <a:off x="4498975" y="-2041526"/>
              <a:ext cx="52388"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499" name="Rectangle 1252">
              <a:extLst>
                <a:ext uri="{FF2B5EF4-FFF2-40B4-BE49-F238E27FC236}">
                  <a16:creationId xmlns:a16="http://schemas.microsoft.com/office/drawing/2014/main" id="{7A6FD0F0-8DBB-F54A-B330-2D76401DB627}"/>
                </a:ext>
              </a:extLst>
            </p:cNvPr>
            <p:cNvSpPr>
              <a:spLocks noChangeArrowheads="1"/>
            </p:cNvSpPr>
            <p:nvPr/>
          </p:nvSpPr>
          <p:spPr bwMode="auto">
            <a:xfrm>
              <a:off x="4498975" y="-1795463"/>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500" name="Freeform 1253">
              <a:extLst>
                <a:ext uri="{FF2B5EF4-FFF2-40B4-BE49-F238E27FC236}">
                  <a16:creationId xmlns:a16="http://schemas.microsoft.com/office/drawing/2014/main" id="{0801AA1A-7A73-224F-A833-72798118D2A5}"/>
                </a:ext>
              </a:extLst>
            </p:cNvPr>
            <p:cNvSpPr>
              <a:spLocks/>
            </p:cNvSpPr>
            <p:nvPr/>
          </p:nvSpPr>
          <p:spPr bwMode="auto">
            <a:xfrm>
              <a:off x="4373563" y="-1795463"/>
              <a:ext cx="750888" cy="55563"/>
            </a:xfrm>
            <a:custGeom>
              <a:avLst/>
              <a:gdLst>
                <a:gd name="T0" fmla="*/ 11 w 632"/>
                <a:gd name="T1" fmla="*/ 0 h 46"/>
                <a:gd name="T2" fmla="*/ 620 w 632"/>
                <a:gd name="T3" fmla="*/ 0 h 46"/>
                <a:gd name="T4" fmla="*/ 632 w 632"/>
                <a:gd name="T5" fmla="*/ 11 h 46"/>
                <a:gd name="T6" fmla="*/ 632 w 632"/>
                <a:gd name="T7" fmla="*/ 46 h 46"/>
                <a:gd name="T8" fmla="*/ 620 w 632"/>
                <a:gd name="T9" fmla="*/ 34 h 46"/>
                <a:gd name="T10" fmla="*/ 11 w 632"/>
                <a:gd name="T11" fmla="*/ 34 h 46"/>
                <a:gd name="T12" fmla="*/ 0 w 632"/>
                <a:gd name="T13" fmla="*/ 46 h 46"/>
                <a:gd name="T14" fmla="*/ 0 w 632"/>
                <a:gd name="T15" fmla="*/ 11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1"/>
                  </a:cubicBezTo>
                  <a:cubicBezTo>
                    <a:pt x="632" y="46"/>
                    <a:pt x="632" y="46"/>
                    <a:pt x="632" y="46"/>
                  </a:cubicBezTo>
                  <a:cubicBezTo>
                    <a:pt x="632" y="39"/>
                    <a:pt x="626" y="34"/>
                    <a:pt x="620" y="34"/>
                  </a:cubicBezTo>
                  <a:cubicBezTo>
                    <a:pt x="11" y="34"/>
                    <a:pt x="11" y="34"/>
                    <a:pt x="11" y="34"/>
                  </a:cubicBezTo>
                  <a:cubicBezTo>
                    <a:pt x="5" y="34"/>
                    <a:pt x="0" y="39"/>
                    <a:pt x="0" y="46"/>
                  </a:cubicBezTo>
                  <a:cubicBezTo>
                    <a:pt x="0" y="11"/>
                    <a:pt x="0" y="11"/>
                    <a:pt x="0" y="11"/>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501" name="Rectangle 1254">
              <a:extLst>
                <a:ext uri="{FF2B5EF4-FFF2-40B4-BE49-F238E27FC236}">
                  <a16:creationId xmlns:a16="http://schemas.microsoft.com/office/drawing/2014/main" id="{AF4ABC50-3883-3946-BF29-CCE03137C4DB}"/>
                </a:ext>
              </a:extLst>
            </p:cNvPr>
            <p:cNvSpPr>
              <a:spLocks noChangeArrowheads="1"/>
            </p:cNvSpPr>
            <p:nvPr/>
          </p:nvSpPr>
          <p:spPr bwMode="auto">
            <a:xfrm>
              <a:off x="4883150" y="-2041526"/>
              <a:ext cx="133350" cy="16510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502" name="Rectangle 1255">
              <a:extLst>
                <a:ext uri="{FF2B5EF4-FFF2-40B4-BE49-F238E27FC236}">
                  <a16:creationId xmlns:a16="http://schemas.microsoft.com/office/drawing/2014/main" id="{D1AA8DAC-C08B-E541-97BB-B0B85BD540A1}"/>
                </a:ext>
              </a:extLst>
            </p:cNvPr>
            <p:cNvSpPr>
              <a:spLocks noChangeArrowheads="1"/>
            </p:cNvSpPr>
            <p:nvPr/>
          </p:nvSpPr>
          <p:spPr bwMode="auto">
            <a:xfrm>
              <a:off x="4883150" y="-1795463"/>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503" name="Freeform 1256">
              <a:extLst>
                <a:ext uri="{FF2B5EF4-FFF2-40B4-BE49-F238E27FC236}">
                  <a16:creationId xmlns:a16="http://schemas.microsoft.com/office/drawing/2014/main" id="{925C4C92-CEA5-7F4B-9243-2A2AFA389CE5}"/>
                </a:ext>
              </a:extLst>
            </p:cNvPr>
            <p:cNvSpPr>
              <a:spLocks/>
            </p:cNvSpPr>
            <p:nvPr/>
          </p:nvSpPr>
          <p:spPr bwMode="auto">
            <a:xfrm>
              <a:off x="4373563" y="-2041526"/>
              <a:ext cx="750888" cy="55563"/>
            </a:xfrm>
            <a:custGeom>
              <a:avLst/>
              <a:gdLst>
                <a:gd name="T0" fmla="*/ 11 w 632"/>
                <a:gd name="T1" fmla="*/ 0 h 46"/>
                <a:gd name="T2" fmla="*/ 620 w 632"/>
                <a:gd name="T3" fmla="*/ 0 h 46"/>
                <a:gd name="T4" fmla="*/ 632 w 632"/>
                <a:gd name="T5" fmla="*/ 12 h 46"/>
                <a:gd name="T6" fmla="*/ 632 w 632"/>
                <a:gd name="T7" fmla="*/ 46 h 46"/>
                <a:gd name="T8" fmla="*/ 620 w 632"/>
                <a:gd name="T9" fmla="*/ 34 h 46"/>
                <a:gd name="T10" fmla="*/ 11 w 632"/>
                <a:gd name="T11" fmla="*/ 34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2"/>
                  </a:cubicBezTo>
                  <a:cubicBezTo>
                    <a:pt x="632" y="46"/>
                    <a:pt x="632" y="46"/>
                    <a:pt x="632" y="46"/>
                  </a:cubicBezTo>
                  <a:cubicBezTo>
                    <a:pt x="632" y="40"/>
                    <a:pt x="626" y="34"/>
                    <a:pt x="620" y="34"/>
                  </a:cubicBezTo>
                  <a:cubicBezTo>
                    <a:pt x="11" y="34"/>
                    <a:pt x="11" y="34"/>
                    <a:pt x="11" y="34"/>
                  </a:cubicBezTo>
                  <a:cubicBezTo>
                    <a:pt x="5" y="34"/>
                    <a:pt x="0" y="40"/>
                    <a:pt x="0" y="46"/>
                  </a:cubicBezTo>
                  <a:cubicBezTo>
                    <a:pt x="0" y="12"/>
                    <a:pt x="0" y="12"/>
                    <a:pt x="0" y="12"/>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504" name="Rectangle 1257">
              <a:extLst>
                <a:ext uri="{FF2B5EF4-FFF2-40B4-BE49-F238E27FC236}">
                  <a16:creationId xmlns:a16="http://schemas.microsoft.com/office/drawing/2014/main" id="{91CE9844-2C52-C149-9E23-F3E819E1FC7F}"/>
                </a:ext>
              </a:extLst>
            </p:cNvPr>
            <p:cNvSpPr>
              <a:spLocks noChangeArrowheads="1"/>
            </p:cNvSpPr>
            <p:nvPr/>
          </p:nvSpPr>
          <p:spPr bwMode="auto">
            <a:xfrm>
              <a:off x="4883150" y="-2287588"/>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505" name="Rectangle 1258">
              <a:extLst>
                <a:ext uri="{FF2B5EF4-FFF2-40B4-BE49-F238E27FC236}">
                  <a16:creationId xmlns:a16="http://schemas.microsoft.com/office/drawing/2014/main" id="{5A8EFD94-6C07-8D4E-BA02-5C268B6F006E}"/>
                </a:ext>
              </a:extLst>
            </p:cNvPr>
            <p:cNvSpPr>
              <a:spLocks noChangeArrowheads="1"/>
            </p:cNvSpPr>
            <p:nvPr/>
          </p:nvSpPr>
          <p:spPr bwMode="auto">
            <a:xfrm>
              <a:off x="4432300" y="-2124076"/>
              <a:ext cx="631825" cy="8255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506" name="Rectangle 1259">
              <a:extLst>
                <a:ext uri="{FF2B5EF4-FFF2-40B4-BE49-F238E27FC236}">
                  <a16:creationId xmlns:a16="http://schemas.microsoft.com/office/drawing/2014/main" id="{FA176913-06DF-8540-B4D7-8BC14B080AF0}"/>
                </a:ext>
              </a:extLst>
            </p:cNvPr>
            <p:cNvSpPr>
              <a:spLocks noChangeArrowheads="1"/>
            </p:cNvSpPr>
            <p:nvPr/>
          </p:nvSpPr>
          <p:spPr bwMode="auto">
            <a:xfrm>
              <a:off x="4432300" y="-1876426"/>
              <a:ext cx="631825" cy="8096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507" name="Freeform 1260">
              <a:extLst>
                <a:ext uri="{FF2B5EF4-FFF2-40B4-BE49-F238E27FC236}">
                  <a16:creationId xmlns:a16="http://schemas.microsoft.com/office/drawing/2014/main" id="{1B32BFBE-FCD2-FC4A-95AE-D567176DBE5B}"/>
                </a:ext>
              </a:extLst>
            </p:cNvPr>
            <p:cNvSpPr>
              <a:spLocks/>
            </p:cNvSpPr>
            <p:nvPr/>
          </p:nvSpPr>
          <p:spPr bwMode="auto">
            <a:xfrm>
              <a:off x="4373563" y="-2287588"/>
              <a:ext cx="750888" cy="53975"/>
            </a:xfrm>
            <a:custGeom>
              <a:avLst/>
              <a:gdLst>
                <a:gd name="T0" fmla="*/ 11 w 632"/>
                <a:gd name="T1" fmla="*/ 0 h 46"/>
                <a:gd name="T2" fmla="*/ 620 w 632"/>
                <a:gd name="T3" fmla="*/ 0 h 46"/>
                <a:gd name="T4" fmla="*/ 632 w 632"/>
                <a:gd name="T5" fmla="*/ 12 h 46"/>
                <a:gd name="T6" fmla="*/ 632 w 632"/>
                <a:gd name="T7" fmla="*/ 46 h 46"/>
                <a:gd name="T8" fmla="*/ 620 w 632"/>
                <a:gd name="T9" fmla="*/ 35 h 46"/>
                <a:gd name="T10" fmla="*/ 11 w 632"/>
                <a:gd name="T11" fmla="*/ 35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6"/>
                    <a:pt x="632" y="12"/>
                  </a:cubicBezTo>
                  <a:cubicBezTo>
                    <a:pt x="632" y="46"/>
                    <a:pt x="632" y="46"/>
                    <a:pt x="632" y="46"/>
                  </a:cubicBezTo>
                  <a:cubicBezTo>
                    <a:pt x="632" y="40"/>
                    <a:pt x="626" y="35"/>
                    <a:pt x="620" y="35"/>
                  </a:cubicBezTo>
                  <a:cubicBezTo>
                    <a:pt x="11" y="35"/>
                    <a:pt x="11" y="35"/>
                    <a:pt x="11" y="35"/>
                  </a:cubicBezTo>
                  <a:cubicBezTo>
                    <a:pt x="5" y="35"/>
                    <a:pt x="0" y="40"/>
                    <a:pt x="0" y="46"/>
                  </a:cubicBezTo>
                  <a:cubicBezTo>
                    <a:pt x="0" y="12"/>
                    <a:pt x="0" y="12"/>
                    <a:pt x="0" y="12"/>
                  </a:cubicBezTo>
                  <a:cubicBezTo>
                    <a:pt x="0" y="6"/>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508" name="Rectangle 1261">
              <a:extLst>
                <a:ext uri="{FF2B5EF4-FFF2-40B4-BE49-F238E27FC236}">
                  <a16:creationId xmlns:a16="http://schemas.microsoft.com/office/drawing/2014/main" id="{AC959A85-5F0E-5245-9345-284AA7011D47}"/>
                </a:ext>
              </a:extLst>
            </p:cNvPr>
            <p:cNvSpPr>
              <a:spLocks noChangeArrowheads="1"/>
            </p:cNvSpPr>
            <p:nvPr/>
          </p:nvSpPr>
          <p:spPr bwMode="auto">
            <a:xfrm>
              <a:off x="4883150" y="-2287588"/>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509" name="Rectangle 1262">
              <a:extLst>
                <a:ext uri="{FF2B5EF4-FFF2-40B4-BE49-F238E27FC236}">
                  <a16:creationId xmlns:a16="http://schemas.microsoft.com/office/drawing/2014/main" id="{9F04D979-C993-A648-A05A-1CE60BB6AFB8}"/>
                </a:ext>
              </a:extLst>
            </p:cNvPr>
            <p:cNvSpPr>
              <a:spLocks noChangeArrowheads="1"/>
            </p:cNvSpPr>
            <p:nvPr/>
          </p:nvSpPr>
          <p:spPr bwMode="auto">
            <a:xfrm>
              <a:off x="4883150" y="-2041526"/>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510" name="Rectangle 1263">
              <a:extLst>
                <a:ext uri="{FF2B5EF4-FFF2-40B4-BE49-F238E27FC236}">
                  <a16:creationId xmlns:a16="http://schemas.microsoft.com/office/drawing/2014/main" id="{7C74C3D2-FFF5-DC49-8A3F-5F96CD834726}"/>
                </a:ext>
              </a:extLst>
            </p:cNvPr>
            <p:cNvSpPr>
              <a:spLocks noChangeArrowheads="1"/>
            </p:cNvSpPr>
            <p:nvPr/>
          </p:nvSpPr>
          <p:spPr bwMode="auto">
            <a:xfrm>
              <a:off x="4883150" y="-1795463"/>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511" name="Freeform 1264">
              <a:extLst>
                <a:ext uri="{FF2B5EF4-FFF2-40B4-BE49-F238E27FC236}">
                  <a16:creationId xmlns:a16="http://schemas.microsoft.com/office/drawing/2014/main" id="{590C178C-82EF-9947-B4AB-AC82059A2EFB}"/>
                </a:ext>
              </a:extLst>
            </p:cNvPr>
            <p:cNvSpPr>
              <a:spLocks/>
            </p:cNvSpPr>
            <p:nvPr/>
          </p:nvSpPr>
          <p:spPr bwMode="auto">
            <a:xfrm>
              <a:off x="4371975" y="-2289176"/>
              <a:ext cx="754063" cy="166688"/>
            </a:xfrm>
            <a:custGeom>
              <a:avLst/>
              <a:gdLst>
                <a:gd name="T0" fmla="*/ 61 w 635"/>
                <a:gd name="T1" fmla="*/ 0 h 140"/>
                <a:gd name="T2" fmla="*/ 13 w 635"/>
                <a:gd name="T3" fmla="*/ 0 h 140"/>
                <a:gd name="T4" fmla="*/ 0 w 635"/>
                <a:gd name="T5" fmla="*/ 13 h 140"/>
                <a:gd name="T6" fmla="*/ 0 w 635"/>
                <a:gd name="T7" fmla="*/ 127 h 140"/>
                <a:gd name="T8" fmla="*/ 13 w 635"/>
                <a:gd name="T9" fmla="*/ 140 h 140"/>
                <a:gd name="T10" fmla="*/ 622 w 635"/>
                <a:gd name="T11" fmla="*/ 140 h 140"/>
                <a:gd name="T12" fmla="*/ 635 w 635"/>
                <a:gd name="T13" fmla="*/ 127 h 140"/>
                <a:gd name="T14" fmla="*/ 635 w 635"/>
                <a:gd name="T15" fmla="*/ 13 h 140"/>
                <a:gd name="T16" fmla="*/ 622 w 635"/>
                <a:gd name="T17" fmla="*/ 0 h 140"/>
                <a:gd name="T18" fmla="*/ 117 w 635"/>
                <a:gd name="T19" fmla="*/ 0 h 140"/>
                <a:gd name="T20" fmla="*/ 115 w 635"/>
                <a:gd name="T21" fmla="*/ 1 h 140"/>
                <a:gd name="T22" fmla="*/ 117 w 635"/>
                <a:gd name="T23" fmla="*/ 3 h 140"/>
                <a:gd name="T24" fmla="*/ 622 w 635"/>
                <a:gd name="T25" fmla="*/ 3 h 140"/>
                <a:gd name="T26" fmla="*/ 629 w 635"/>
                <a:gd name="T27" fmla="*/ 6 h 140"/>
                <a:gd name="T28" fmla="*/ 632 w 635"/>
                <a:gd name="T29" fmla="*/ 13 h 140"/>
                <a:gd name="T30" fmla="*/ 632 w 635"/>
                <a:gd name="T31" fmla="*/ 127 h 140"/>
                <a:gd name="T32" fmla="*/ 629 w 635"/>
                <a:gd name="T33" fmla="*/ 135 h 140"/>
                <a:gd name="T34" fmla="*/ 622 w 635"/>
                <a:gd name="T35" fmla="*/ 138 h 140"/>
                <a:gd name="T36" fmla="*/ 13 w 635"/>
                <a:gd name="T37" fmla="*/ 138 h 140"/>
                <a:gd name="T38" fmla="*/ 6 w 635"/>
                <a:gd name="T39" fmla="*/ 135 h 140"/>
                <a:gd name="T40" fmla="*/ 3 w 635"/>
                <a:gd name="T41" fmla="*/ 127 h 140"/>
                <a:gd name="T42" fmla="*/ 3 w 635"/>
                <a:gd name="T43" fmla="*/ 13 h 140"/>
                <a:gd name="T44" fmla="*/ 6 w 635"/>
                <a:gd name="T45" fmla="*/ 6 h 140"/>
                <a:gd name="T46" fmla="*/ 13 w 635"/>
                <a:gd name="T47" fmla="*/ 3 h 140"/>
                <a:gd name="T48" fmla="*/ 61 w 635"/>
                <a:gd name="T49" fmla="*/ 3 h 140"/>
                <a:gd name="T50" fmla="*/ 63 w 635"/>
                <a:gd name="T51" fmla="*/ 1 h 140"/>
                <a:gd name="T52" fmla="*/ 61 w 635"/>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5" h="140">
                  <a:moveTo>
                    <a:pt x="61" y="0"/>
                  </a:moveTo>
                  <a:cubicBezTo>
                    <a:pt x="13" y="0"/>
                    <a:pt x="13" y="0"/>
                    <a:pt x="13" y="0"/>
                  </a:cubicBezTo>
                  <a:cubicBezTo>
                    <a:pt x="6" y="0"/>
                    <a:pt x="0" y="6"/>
                    <a:pt x="0" y="13"/>
                  </a:cubicBez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6"/>
                    <a:pt x="629" y="0"/>
                    <a:pt x="622" y="0"/>
                  </a:cubicBezTo>
                  <a:cubicBezTo>
                    <a:pt x="117" y="0"/>
                    <a:pt x="117" y="0"/>
                    <a:pt x="117" y="0"/>
                  </a:cubicBezTo>
                  <a:cubicBezTo>
                    <a:pt x="116" y="0"/>
                    <a:pt x="115" y="0"/>
                    <a:pt x="115" y="1"/>
                  </a:cubicBezTo>
                  <a:cubicBezTo>
                    <a:pt x="115" y="2"/>
                    <a:pt x="116" y="3"/>
                    <a:pt x="117" y="3"/>
                  </a:cubicBezTo>
                  <a:cubicBezTo>
                    <a:pt x="622" y="3"/>
                    <a:pt x="622" y="3"/>
                    <a:pt x="622" y="3"/>
                  </a:cubicBezTo>
                  <a:cubicBezTo>
                    <a:pt x="625" y="3"/>
                    <a:pt x="627" y="4"/>
                    <a:pt x="629" y="6"/>
                  </a:cubicBezTo>
                  <a:cubicBezTo>
                    <a:pt x="631" y="8"/>
                    <a:pt x="632" y="10"/>
                    <a:pt x="632" y="13"/>
                  </a:cubicBezTo>
                  <a:cubicBezTo>
                    <a:pt x="632" y="127"/>
                    <a:pt x="632" y="127"/>
                    <a:pt x="632" y="127"/>
                  </a:cubicBezTo>
                  <a:cubicBezTo>
                    <a:pt x="632" y="130"/>
                    <a:pt x="631" y="133"/>
                    <a:pt x="629" y="135"/>
                  </a:cubicBezTo>
                  <a:cubicBezTo>
                    <a:pt x="627" y="136"/>
                    <a:pt x="625" y="138"/>
                    <a:pt x="622" y="138"/>
                  </a:cubicBezTo>
                  <a:cubicBezTo>
                    <a:pt x="13" y="138"/>
                    <a:pt x="13" y="138"/>
                    <a:pt x="13" y="138"/>
                  </a:cubicBezTo>
                  <a:cubicBezTo>
                    <a:pt x="11" y="138"/>
                    <a:pt x="8" y="136"/>
                    <a:pt x="6" y="135"/>
                  </a:cubicBezTo>
                  <a:cubicBezTo>
                    <a:pt x="4" y="133"/>
                    <a:pt x="3" y="130"/>
                    <a:pt x="3" y="127"/>
                  </a:cubicBezTo>
                  <a:cubicBezTo>
                    <a:pt x="3" y="13"/>
                    <a:pt x="3" y="13"/>
                    <a:pt x="3" y="13"/>
                  </a:cubicBezTo>
                  <a:cubicBezTo>
                    <a:pt x="3" y="10"/>
                    <a:pt x="4" y="8"/>
                    <a:pt x="6" y="6"/>
                  </a:cubicBezTo>
                  <a:cubicBezTo>
                    <a:pt x="8" y="4"/>
                    <a:pt x="11" y="3"/>
                    <a:pt x="13" y="3"/>
                  </a:cubicBezTo>
                  <a:cubicBezTo>
                    <a:pt x="61" y="3"/>
                    <a:pt x="61" y="3"/>
                    <a:pt x="61" y="3"/>
                  </a:cubicBezTo>
                  <a:cubicBezTo>
                    <a:pt x="62" y="3"/>
                    <a:pt x="63" y="2"/>
                    <a:pt x="63" y="1"/>
                  </a:cubicBezTo>
                  <a:cubicBezTo>
                    <a:pt x="63" y="0"/>
                    <a:pt x="62" y="0"/>
                    <a:pt x="61" y="0"/>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512" name="Freeform 1265">
              <a:extLst>
                <a:ext uri="{FF2B5EF4-FFF2-40B4-BE49-F238E27FC236}">
                  <a16:creationId xmlns:a16="http://schemas.microsoft.com/office/drawing/2014/main" id="{809C4C05-4C94-D046-9EB6-5641461C6FFF}"/>
                </a:ext>
              </a:extLst>
            </p:cNvPr>
            <p:cNvSpPr>
              <a:spLocks/>
            </p:cNvSpPr>
            <p:nvPr/>
          </p:nvSpPr>
          <p:spPr bwMode="auto">
            <a:xfrm>
              <a:off x="4371975" y="-2043113"/>
              <a:ext cx="754063" cy="166688"/>
            </a:xfrm>
            <a:custGeom>
              <a:avLst/>
              <a:gdLst>
                <a:gd name="T0" fmla="*/ 2 w 635"/>
                <a:gd name="T1" fmla="*/ 127 h 140"/>
                <a:gd name="T2" fmla="*/ 0 w 635"/>
                <a:gd name="T3" fmla="*/ 127 h 140"/>
                <a:gd name="T4" fmla="*/ 13 w 635"/>
                <a:gd name="T5" fmla="*/ 140 h 140"/>
                <a:gd name="T6" fmla="*/ 622 w 635"/>
                <a:gd name="T7" fmla="*/ 140 h 140"/>
                <a:gd name="T8" fmla="*/ 635 w 635"/>
                <a:gd name="T9" fmla="*/ 127 h 140"/>
                <a:gd name="T10" fmla="*/ 635 w 635"/>
                <a:gd name="T11" fmla="*/ 13 h 140"/>
                <a:gd name="T12" fmla="*/ 622 w 635"/>
                <a:gd name="T13" fmla="*/ 0 h 140"/>
                <a:gd name="T14" fmla="*/ 13 w 635"/>
                <a:gd name="T15" fmla="*/ 0 h 140"/>
                <a:gd name="T16" fmla="*/ 0 w 635"/>
                <a:gd name="T17" fmla="*/ 13 h 140"/>
                <a:gd name="T18" fmla="*/ 0 w 635"/>
                <a:gd name="T19" fmla="*/ 127 h 140"/>
                <a:gd name="T20" fmla="*/ 2 w 635"/>
                <a:gd name="T21" fmla="*/ 127 h 140"/>
                <a:gd name="T22" fmla="*/ 3 w 635"/>
                <a:gd name="T23" fmla="*/ 127 h 140"/>
                <a:gd name="T24" fmla="*/ 3 w 635"/>
                <a:gd name="T25" fmla="*/ 13 h 140"/>
                <a:gd name="T26" fmla="*/ 6 w 635"/>
                <a:gd name="T27" fmla="*/ 5 h 140"/>
                <a:gd name="T28" fmla="*/ 13 w 635"/>
                <a:gd name="T29" fmla="*/ 2 h 140"/>
                <a:gd name="T30" fmla="*/ 622 w 635"/>
                <a:gd name="T31" fmla="*/ 2 h 140"/>
                <a:gd name="T32" fmla="*/ 629 w 635"/>
                <a:gd name="T33" fmla="*/ 5 h 140"/>
                <a:gd name="T34" fmla="*/ 632 w 635"/>
                <a:gd name="T35" fmla="*/ 13 h 140"/>
                <a:gd name="T36" fmla="*/ 632 w 635"/>
                <a:gd name="T37" fmla="*/ 127 h 140"/>
                <a:gd name="T38" fmla="*/ 629 w 635"/>
                <a:gd name="T39" fmla="*/ 134 h 140"/>
                <a:gd name="T40" fmla="*/ 622 w 635"/>
                <a:gd name="T41" fmla="*/ 137 h 140"/>
                <a:gd name="T42" fmla="*/ 13 w 635"/>
                <a:gd name="T43" fmla="*/ 137 h 140"/>
                <a:gd name="T44" fmla="*/ 6 w 635"/>
                <a:gd name="T45" fmla="*/ 134 h 140"/>
                <a:gd name="T46" fmla="*/ 3 w 635"/>
                <a:gd name="T47" fmla="*/ 127 h 140"/>
                <a:gd name="T48" fmla="*/ 2 w 635"/>
                <a:gd name="T49" fmla="*/ 12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0">
                  <a:moveTo>
                    <a:pt x="2" y="127"/>
                  </a:move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5"/>
                    <a:pt x="629" y="0"/>
                    <a:pt x="622" y="0"/>
                  </a:cubicBezTo>
                  <a:cubicBezTo>
                    <a:pt x="13" y="0"/>
                    <a:pt x="13" y="0"/>
                    <a:pt x="13" y="0"/>
                  </a:cubicBezTo>
                  <a:cubicBezTo>
                    <a:pt x="6" y="0"/>
                    <a:pt x="0" y="5"/>
                    <a:pt x="0" y="13"/>
                  </a:cubicBezTo>
                  <a:cubicBezTo>
                    <a:pt x="0" y="127"/>
                    <a:pt x="0" y="127"/>
                    <a:pt x="0" y="127"/>
                  </a:cubicBezTo>
                  <a:cubicBezTo>
                    <a:pt x="2" y="127"/>
                    <a:pt x="2" y="127"/>
                    <a:pt x="2" y="127"/>
                  </a:cubicBezTo>
                  <a:cubicBezTo>
                    <a:pt x="3" y="127"/>
                    <a:pt x="3" y="127"/>
                    <a:pt x="3" y="127"/>
                  </a:cubicBezTo>
                  <a:cubicBezTo>
                    <a:pt x="3" y="13"/>
                    <a:pt x="3" y="13"/>
                    <a:pt x="3" y="13"/>
                  </a:cubicBezTo>
                  <a:cubicBezTo>
                    <a:pt x="3" y="10"/>
                    <a:pt x="4" y="7"/>
                    <a:pt x="6" y="5"/>
                  </a:cubicBezTo>
                  <a:cubicBezTo>
                    <a:pt x="8" y="3"/>
                    <a:pt x="11" y="2"/>
                    <a:pt x="13" y="2"/>
                  </a:cubicBezTo>
                  <a:cubicBezTo>
                    <a:pt x="622" y="2"/>
                    <a:pt x="622" y="2"/>
                    <a:pt x="622" y="2"/>
                  </a:cubicBezTo>
                  <a:cubicBezTo>
                    <a:pt x="625" y="2"/>
                    <a:pt x="627" y="3"/>
                    <a:pt x="629" y="5"/>
                  </a:cubicBezTo>
                  <a:cubicBezTo>
                    <a:pt x="631" y="7"/>
                    <a:pt x="632" y="10"/>
                    <a:pt x="632" y="13"/>
                  </a:cubicBezTo>
                  <a:cubicBezTo>
                    <a:pt x="632" y="127"/>
                    <a:pt x="632" y="127"/>
                    <a:pt x="632" y="127"/>
                  </a:cubicBezTo>
                  <a:cubicBezTo>
                    <a:pt x="632" y="130"/>
                    <a:pt x="631" y="132"/>
                    <a:pt x="629" y="134"/>
                  </a:cubicBezTo>
                  <a:cubicBezTo>
                    <a:pt x="627" y="136"/>
                    <a:pt x="625" y="137"/>
                    <a:pt x="622" y="137"/>
                  </a:cubicBezTo>
                  <a:cubicBezTo>
                    <a:pt x="13" y="137"/>
                    <a:pt x="13" y="137"/>
                    <a:pt x="13" y="137"/>
                  </a:cubicBezTo>
                  <a:cubicBezTo>
                    <a:pt x="11" y="137"/>
                    <a:pt x="8" y="136"/>
                    <a:pt x="6" y="134"/>
                  </a:cubicBezTo>
                  <a:cubicBezTo>
                    <a:pt x="4" y="132"/>
                    <a:pt x="3" y="130"/>
                    <a:pt x="3" y="127"/>
                  </a:cubicBezTo>
                  <a:lnTo>
                    <a:pt x="2" y="127"/>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513" name="Freeform 1266">
              <a:extLst>
                <a:ext uri="{FF2B5EF4-FFF2-40B4-BE49-F238E27FC236}">
                  <a16:creationId xmlns:a16="http://schemas.microsoft.com/office/drawing/2014/main" id="{0A721265-1D67-7C45-B081-C29C5B0170F2}"/>
                </a:ext>
              </a:extLst>
            </p:cNvPr>
            <p:cNvSpPr>
              <a:spLocks/>
            </p:cNvSpPr>
            <p:nvPr/>
          </p:nvSpPr>
          <p:spPr bwMode="auto">
            <a:xfrm>
              <a:off x="4371975" y="-1797051"/>
              <a:ext cx="754063" cy="166688"/>
            </a:xfrm>
            <a:custGeom>
              <a:avLst/>
              <a:gdLst>
                <a:gd name="T0" fmla="*/ 2 w 635"/>
                <a:gd name="T1" fmla="*/ 128 h 141"/>
                <a:gd name="T2" fmla="*/ 0 w 635"/>
                <a:gd name="T3" fmla="*/ 128 h 141"/>
                <a:gd name="T4" fmla="*/ 13 w 635"/>
                <a:gd name="T5" fmla="*/ 141 h 141"/>
                <a:gd name="T6" fmla="*/ 622 w 635"/>
                <a:gd name="T7" fmla="*/ 141 h 141"/>
                <a:gd name="T8" fmla="*/ 635 w 635"/>
                <a:gd name="T9" fmla="*/ 128 h 141"/>
                <a:gd name="T10" fmla="*/ 635 w 635"/>
                <a:gd name="T11" fmla="*/ 13 h 141"/>
                <a:gd name="T12" fmla="*/ 622 w 635"/>
                <a:gd name="T13" fmla="*/ 0 h 141"/>
                <a:gd name="T14" fmla="*/ 13 w 635"/>
                <a:gd name="T15" fmla="*/ 0 h 141"/>
                <a:gd name="T16" fmla="*/ 0 w 635"/>
                <a:gd name="T17" fmla="*/ 13 h 141"/>
                <a:gd name="T18" fmla="*/ 0 w 635"/>
                <a:gd name="T19" fmla="*/ 128 h 141"/>
                <a:gd name="T20" fmla="*/ 2 w 635"/>
                <a:gd name="T21" fmla="*/ 128 h 141"/>
                <a:gd name="T22" fmla="*/ 3 w 635"/>
                <a:gd name="T23" fmla="*/ 128 h 141"/>
                <a:gd name="T24" fmla="*/ 3 w 635"/>
                <a:gd name="T25" fmla="*/ 13 h 141"/>
                <a:gd name="T26" fmla="*/ 6 w 635"/>
                <a:gd name="T27" fmla="*/ 6 h 141"/>
                <a:gd name="T28" fmla="*/ 13 w 635"/>
                <a:gd name="T29" fmla="*/ 3 h 141"/>
                <a:gd name="T30" fmla="*/ 622 w 635"/>
                <a:gd name="T31" fmla="*/ 3 h 141"/>
                <a:gd name="T32" fmla="*/ 629 w 635"/>
                <a:gd name="T33" fmla="*/ 6 h 141"/>
                <a:gd name="T34" fmla="*/ 632 w 635"/>
                <a:gd name="T35" fmla="*/ 13 h 141"/>
                <a:gd name="T36" fmla="*/ 632 w 635"/>
                <a:gd name="T37" fmla="*/ 128 h 141"/>
                <a:gd name="T38" fmla="*/ 629 w 635"/>
                <a:gd name="T39" fmla="*/ 135 h 141"/>
                <a:gd name="T40" fmla="*/ 622 w 635"/>
                <a:gd name="T41" fmla="*/ 138 h 141"/>
                <a:gd name="T42" fmla="*/ 13 w 635"/>
                <a:gd name="T43" fmla="*/ 138 h 141"/>
                <a:gd name="T44" fmla="*/ 6 w 635"/>
                <a:gd name="T45" fmla="*/ 135 h 141"/>
                <a:gd name="T46" fmla="*/ 3 w 635"/>
                <a:gd name="T47" fmla="*/ 128 h 141"/>
                <a:gd name="T48" fmla="*/ 2 w 635"/>
                <a:gd name="T49"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1">
                  <a:moveTo>
                    <a:pt x="2" y="128"/>
                  </a:moveTo>
                  <a:cubicBezTo>
                    <a:pt x="0" y="128"/>
                    <a:pt x="0" y="128"/>
                    <a:pt x="0" y="128"/>
                  </a:cubicBezTo>
                  <a:cubicBezTo>
                    <a:pt x="0" y="135"/>
                    <a:pt x="6" y="141"/>
                    <a:pt x="13" y="141"/>
                  </a:cubicBezTo>
                  <a:cubicBezTo>
                    <a:pt x="622" y="141"/>
                    <a:pt x="622" y="141"/>
                    <a:pt x="622" y="141"/>
                  </a:cubicBezTo>
                  <a:cubicBezTo>
                    <a:pt x="629" y="141"/>
                    <a:pt x="635" y="135"/>
                    <a:pt x="635" y="128"/>
                  </a:cubicBezTo>
                  <a:cubicBezTo>
                    <a:pt x="635" y="13"/>
                    <a:pt x="635" y="13"/>
                    <a:pt x="635" y="13"/>
                  </a:cubicBezTo>
                  <a:cubicBezTo>
                    <a:pt x="635" y="6"/>
                    <a:pt x="629" y="0"/>
                    <a:pt x="622" y="0"/>
                  </a:cubicBezTo>
                  <a:cubicBezTo>
                    <a:pt x="13" y="0"/>
                    <a:pt x="13" y="0"/>
                    <a:pt x="13" y="0"/>
                  </a:cubicBezTo>
                  <a:cubicBezTo>
                    <a:pt x="6" y="0"/>
                    <a:pt x="0" y="6"/>
                    <a:pt x="0" y="13"/>
                  </a:cubicBezTo>
                  <a:cubicBezTo>
                    <a:pt x="0" y="128"/>
                    <a:pt x="0" y="128"/>
                    <a:pt x="0" y="128"/>
                  </a:cubicBezTo>
                  <a:cubicBezTo>
                    <a:pt x="2" y="128"/>
                    <a:pt x="2" y="128"/>
                    <a:pt x="2" y="128"/>
                  </a:cubicBezTo>
                  <a:cubicBezTo>
                    <a:pt x="3" y="128"/>
                    <a:pt x="3" y="128"/>
                    <a:pt x="3" y="128"/>
                  </a:cubicBezTo>
                  <a:cubicBezTo>
                    <a:pt x="3" y="13"/>
                    <a:pt x="3" y="13"/>
                    <a:pt x="3" y="13"/>
                  </a:cubicBezTo>
                  <a:cubicBezTo>
                    <a:pt x="3" y="11"/>
                    <a:pt x="4" y="8"/>
                    <a:pt x="6" y="6"/>
                  </a:cubicBezTo>
                  <a:cubicBezTo>
                    <a:pt x="8" y="4"/>
                    <a:pt x="11" y="3"/>
                    <a:pt x="13" y="3"/>
                  </a:cubicBezTo>
                  <a:cubicBezTo>
                    <a:pt x="622" y="3"/>
                    <a:pt x="622" y="3"/>
                    <a:pt x="622" y="3"/>
                  </a:cubicBezTo>
                  <a:cubicBezTo>
                    <a:pt x="625" y="3"/>
                    <a:pt x="627" y="4"/>
                    <a:pt x="629" y="6"/>
                  </a:cubicBezTo>
                  <a:cubicBezTo>
                    <a:pt x="631" y="8"/>
                    <a:pt x="632" y="11"/>
                    <a:pt x="632" y="13"/>
                  </a:cubicBezTo>
                  <a:cubicBezTo>
                    <a:pt x="632" y="128"/>
                    <a:pt x="632" y="128"/>
                    <a:pt x="632" y="128"/>
                  </a:cubicBezTo>
                  <a:cubicBezTo>
                    <a:pt x="632" y="130"/>
                    <a:pt x="631" y="133"/>
                    <a:pt x="629" y="135"/>
                  </a:cubicBezTo>
                  <a:cubicBezTo>
                    <a:pt x="627" y="137"/>
                    <a:pt x="625" y="138"/>
                    <a:pt x="622" y="138"/>
                  </a:cubicBezTo>
                  <a:cubicBezTo>
                    <a:pt x="13" y="138"/>
                    <a:pt x="13" y="138"/>
                    <a:pt x="13" y="138"/>
                  </a:cubicBezTo>
                  <a:cubicBezTo>
                    <a:pt x="11" y="138"/>
                    <a:pt x="8" y="137"/>
                    <a:pt x="6" y="135"/>
                  </a:cubicBezTo>
                  <a:cubicBezTo>
                    <a:pt x="4" y="133"/>
                    <a:pt x="3" y="130"/>
                    <a:pt x="3" y="128"/>
                  </a:cubicBezTo>
                  <a:lnTo>
                    <a:pt x="2" y="128"/>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514" name="Freeform 1267">
              <a:extLst>
                <a:ext uri="{FF2B5EF4-FFF2-40B4-BE49-F238E27FC236}">
                  <a16:creationId xmlns:a16="http://schemas.microsoft.com/office/drawing/2014/main" id="{B76F5EFF-47B9-3142-8CC8-4C819B03350E}"/>
                </a:ext>
              </a:extLst>
            </p:cNvPr>
            <p:cNvSpPr>
              <a:spLocks/>
            </p:cNvSpPr>
            <p:nvPr/>
          </p:nvSpPr>
          <p:spPr bwMode="auto">
            <a:xfrm>
              <a:off x="4432300" y="-2124076"/>
              <a:ext cx="633413" cy="84138"/>
            </a:xfrm>
            <a:custGeom>
              <a:avLst/>
              <a:gdLst>
                <a:gd name="T0" fmla="*/ 1 w 533"/>
                <a:gd name="T1" fmla="*/ 1 h 71"/>
                <a:gd name="T2" fmla="*/ 1 w 533"/>
                <a:gd name="T3" fmla="*/ 2 h 71"/>
                <a:gd name="T4" fmla="*/ 531 w 533"/>
                <a:gd name="T5" fmla="*/ 2 h 71"/>
                <a:gd name="T6" fmla="*/ 531 w 533"/>
                <a:gd name="T7" fmla="*/ 69 h 71"/>
                <a:gd name="T8" fmla="*/ 3 w 533"/>
                <a:gd name="T9" fmla="*/ 69 h 71"/>
                <a:gd name="T10" fmla="*/ 3 w 533"/>
                <a:gd name="T11" fmla="*/ 1 h 71"/>
                <a:gd name="T12" fmla="*/ 1 w 533"/>
                <a:gd name="T13" fmla="*/ 1 h 71"/>
                <a:gd name="T14" fmla="*/ 1 w 533"/>
                <a:gd name="T15" fmla="*/ 2 h 71"/>
                <a:gd name="T16" fmla="*/ 1 w 533"/>
                <a:gd name="T17" fmla="*/ 1 h 71"/>
                <a:gd name="T18" fmla="*/ 0 w 533"/>
                <a:gd name="T19" fmla="*/ 1 h 71"/>
                <a:gd name="T20" fmla="*/ 0 w 533"/>
                <a:gd name="T21" fmla="*/ 70 h 71"/>
                <a:gd name="T22" fmla="*/ 0 w 533"/>
                <a:gd name="T23" fmla="*/ 71 h 71"/>
                <a:gd name="T24" fmla="*/ 1 w 533"/>
                <a:gd name="T25" fmla="*/ 71 h 71"/>
                <a:gd name="T26" fmla="*/ 532 w 533"/>
                <a:gd name="T27" fmla="*/ 71 h 71"/>
                <a:gd name="T28" fmla="*/ 533 w 533"/>
                <a:gd name="T29" fmla="*/ 71 h 71"/>
                <a:gd name="T30" fmla="*/ 533 w 533"/>
                <a:gd name="T31" fmla="*/ 70 h 71"/>
                <a:gd name="T32" fmla="*/ 533 w 533"/>
                <a:gd name="T33" fmla="*/ 1 h 71"/>
                <a:gd name="T34" fmla="*/ 533 w 533"/>
                <a:gd name="T35" fmla="*/ 0 h 71"/>
                <a:gd name="T36" fmla="*/ 532 w 533"/>
                <a:gd name="T37" fmla="*/ 0 h 71"/>
                <a:gd name="T38" fmla="*/ 1 w 533"/>
                <a:gd name="T39" fmla="*/ 0 h 71"/>
                <a:gd name="T40" fmla="*/ 0 w 533"/>
                <a:gd name="T41" fmla="*/ 0 h 71"/>
                <a:gd name="T42" fmla="*/ 0 w 533"/>
                <a:gd name="T43" fmla="*/ 1 h 71"/>
                <a:gd name="T44" fmla="*/ 1 w 533"/>
                <a:gd name="T45" fmla="*/ 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1">
                  <a:moveTo>
                    <a:pt x="1" y="1"/>
                  </a:moveTo>
                  <a:cubicBezTo>
                    <a:pt x="1" y="2"/>
                    <a:pt x="1" y="2"/>
                    <a:pt x="1" y="2"/>
                  </a:cubicBezTo>
                  <a:cubicBezTo>
                    <a:pt x="531" y="2"/>
                    <a:pt x="531" y="2"/>
                    <a:pt x="531" y="2"/>
                  </a:cubicBezTo>
                  <a:cubicBezTo>
                    <a:pt x="531" y="69"/>
                    <a:pt x="531" y="69"/>
                    <a:pt x="531" y="69"/>
                  </a:cubicBezTo>
                  <a:cubicBezTo>
                    <a:pt x="3" y="69"/>
                    <a:pt x="3" y="69"/>
                    <a:pt x="3" y="69"/>
                  </a:cubicBezTo>
                  <a:cubicBezTo>
                    <a:pt x="3" y="1"/>
                    <a:pt x="3" y="1"/>
                    <a:pt x="3" y="1"/>
                  </a:cubicBezTo>
                  <a:cubicBezTo>
                    <a:pt x="1" y="1"/>
                    <a:pt x="1" y="1"/>
                    <a:pt x="1" y="1"/>
                  </a:cubicBezTo>
                  <a:cubicBezTo>
                    <a:pt x="1" y="2"/>
                    <a:pt x="1" y="2"/>
                    <a:pt x="1" y="2"/>
                  </a:cubicBezTo>
                  <a:cubicBezTo>
                    <a:pt x="1" y="1"/>
                    <a:pt x="1" y="1"/>
                    <a:pt x="1" y="1"/>
                  </a:cubicBezTo>
                  <a:cubicBezTo>
                    <a:pt x="0" y="1"/>
                    <a:pt x="0" y="1"/>
                    <a:pt x="0" y="1"/>
                  </a:cubicBezTo>
                  <a:cubicBezTo>
                    <a:pt x="0" y="70"/>
                    <a:pt x="0" y="70"/>
                    <a:pt x="0" y="70"/>
                  </a:cubicBezTo>
                  <a:cubicBezTo>
                    <a:pt x="0" y="70"/>
                    <a:pt x="0" y="71"/>
                    <a:pt x="0" y="71"/>
                  </a:cubicBezTo>
                  <a:cubicBezTo>
                    <a:pt x="1" y="71"/>
                    <a:pt x="1" y="71"/>
                    <a:pt x="1" y="71"/>
                  </a:cubicBezTo>
                  <a:cubicBezTo>
                    <a:pt x="532" y="71"/>
                    <a:pt x="532" y="71"/>
                    <a:pt x="532" y="71"/>
                  </a:cubicBezTo>
                  <a:cubicBezTo>
                    <a:pt x="532" y="71"/>
                    <a:pt x="533" y="71"/>
                    <a:pt x="533" y="71"/>
                  </a:cubicBezTo>
                  <a:cubicBezTo>
                    <a:pt x="533" y="71"/>
                    <a:pt x="533" y="70"/>
                    <a:pt x="533" y="70"/>
                  </a:cubicBezTo>
                  <a:cubicBezTo>
                    <a:pt x="533" y="1"/>
                    <a:pt x="533" y="1"/>
                    <a:pt x="533" y="1"/>
                  </a:cubicBezTo>
                  <a:cubicBezTo>
                    <a:pt x="533" y="1"/>
                    <a:pt x="533" y="0"/>
                    <a:pt x="533" y="0"/>
                  </a:cubicBezTo>
                  <a:cubicBezTo>
                    <a:pt x="533" y="0"/>
                    <a:pt x="532" y="0"/>
                    <a:pt x="532" y="0"/>
                  </a:cubicBezTo>
                  <a:cubicBezTo>
                    <a:pt x="1" y="0"/>
                    <a:pt x="1" y="0"/>
                    <a:pt x="1" y="0"/>
                  </a:cubicBezTo>
                  <a:cubicBezTo>
                    <a:pt x="1" y="0"/>
                    <a:pt x="1" y="0"/>
                    <a:pt x="0" y="0"/>
                  </a:cubicBezTo>
                  <a:cubicBezTo>
                    <a:pt x="0" y="0"/>
                    <a:pt x="0" y="1"/>
                    <a:pt x="0" y="1"/>
                  </a:cubicBezTo>
                  <a:lnTo>
                    <a:pt x="1"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sp>
          <p:nvSpPr>
            <p:cNvPr id="515" name="Freeform 1268">
              <a:extLst>
                <a:ext uri="{FF2B5EF4-FFF2-40B4-BE49-F238E27FC236}">
                  <a16:creationId xmlns:a16="http://schemas.microsoft.com/office/drawing/2014/main" id="{D57C4B6A-04F1-DF4F-B4B5-D847AF1D7812}"/>
                </a:ext>
              </a:extLst>
            </p:cNvPr>
            <p:cNvSpPr>
              <a:spLocks/>
            </p:cNvSpPr>
            <p:nvPr/>
          </p:nvSpPr>
          <p:spPr bwMode="auto">
            <a:xfrm>
              <a:off x="4432300" y="-1879601"/>
              <a:ext cx="633413" cy="85725"/>
            </a:xfrm>
            <a:custGeom>
              <a:avLst/>
              <a:gdLst>
                <a:gd name="T0" fmla="*/ 1 w 533"/>
                <a:gd name="T1" fmla="*/ 2 h 72"/>
                <a:gd name="T2" fmla="*/ 1 w 533"/>
                <a:gd name="T3" fmla="*/ 3 h 72"/>
                <a:gd name="T4" fmla="*/ 531 w 533"/>
                <a:gd name="T5" fmla="*/ 3 h 72"/>
                <a:gd name="T6" fmla="*/ 531 w 533"/>
                <a:gd name="T7" fmla="*/ 69 h 72"/>
                <a:gd name="T8" fmla="*/ 3 w 533"/>
                <a:gd name="T9" fmla="*/ 69 h 72"/>
                <a:gd name="T10" fmla="*/ 3 w 533"/>
                <a:gd name="T11" fmla="*/ 2 h 72"/>
                <a:gd name="T12" fmla="*/ 1 w 533"/>
                <a:gd name="T13" fmla="*/ 2 h 72"/>
                <a:gd name="T14" fmla="*/ 1 w 533"/>
                <a:gd name="T15" fmla="*/ 3 h 72"/>
                <a:gd name="T16" fmla="*/ 1 w 533"/>
                <a:gd name="T17" fmla="*/ 2 h 72"/>
                <a:gd name="T18" fmla="*/ 0 w 533"/>
                <a:gd name="T19" fmla="*/ 2 h 72"/>
                <a:gd name="T20" fmla="*/ 0 w 533"/>
                <a:gd name="T21" fmla="*/ 71 h 72"/>
                <a:gd name="T22" fmla="*/ 0 w 533"/>
                <a:gd name="T23" fmla="*/ 72 h 72"/>
                <a:gd name="T24" fmla="*/ 1 w 533"/>
                <a:gd name="T25" fmla="*/ 72 h 72"/>
                <a:gd name="T26" fmla="*/ 532 w 533"/>
                <a:gd name="T27" fmla="*/ 72 h 72"/>
                <a:gd name="T28" fmla="*/ 533 w 533"/>
                <a:gd name="T29" fmla="*/ 72 h 72"/>
                <a:gd name="T30" fmla="*/ 533 w 533"/>
                <a:gd name="T31" fmla="*/ 71 h 72"/>
                <a:gd name="T32" fmla="*/ 533 w 533"/>
                <a:gd name="T33" fmla="*/ 2 h 72"/>
                <a:gd name="T34" fmla="*/ 533 w 533"/>
                <a:gd name="T35" fmla="*/ 1 h 72"/>
                <a:gd name="T36" fmla="*/ 532 w 533"/>
                <a:gd name="T37" fmla="*/ 0 h 72"/>
                <a:gd name="T38" fmla="*/ 1 w 533"/>
                <a:gd name="T39" fmla="*/ 0 h 72"/>
                <a:gd name="T40" fmla="*/ 0 w 533"/>
                <a:gd name="T41" fmla="*/ 1 h 72"/>
                <a:gd name="T42" fmla="*/ 0 w 533"/>
                <a:gd name="T43" fmla="*/ 2 h 72"/>
                <a:gd name="T44" fmla="*/ 1 w 533"/>
                <a:gd name="T45"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2">
                  <a:moveTo>
                    <a:pt x="1" y="2"/>
                  </a:moveTo>
                  <a:cubicBezTo>
                    <a:pt x="1" y="3"/>
                    <a:pt x="1" y="3"/>
                    <a:pt x="1" y="3"/>
                  </a:cubicBezTo>
                  <a:cubicBezTo>
                    <a:pt x="531" y="3"/>
                    <a:pt x="531" y="3"/>
                    <a:pt x="531" y="3"/>
                  </a:cubicBezTo>
                  <a:cubicBezTo>
                    <a:pt x="531" y="69"/>
                    <a:pt x="531" y="69"/>
                    <a:pt x="531" y="69"/>
                  </a:cubicBezTo>
                  <a:cubicBezTo>
                    <a:pt x="3" y="69"/>
                    <a:pt x="3" y="69"/>
                    <a:pt x="3" y="69"/>
                  </a:cubicBezTo>
                  <a:cubicBezTo>
                    <a:pt x="3" y="2"/>
                    <a:pt x="3" y="2"/>
                    <a:pt x="3" y="2"/>
                  </a:cubicBezTo>
                  <a:cubicBezTo>
                    <a:pt x="1" y="2"/>
                    <a:pt x="1" y="2"/>
                    <a:pt x="1" y="2"/>
                  </a:cubicBezTo>
                  <a:cubicBezTo>
                    <a:pt x="1" y="3"/>
                    <a:pt x="1" y="3"/>
                    <a:pt x="1" y="3"/>
                  </a:cubicBezTo>
                  <a:cubicBezTo>
                    <a:pt x="1" y="2"/>
                    <a:pt x="1" y="2"/>
                    <a:pt x="1" y="2"/>
                  </a:cubicBezTo>
                  <a:cubicBezTo>
                    <a:pt x="0" y="2"/>
                    <a:pt x="0" y="2"/>
                    <a:pt x="0" y="2"/>
                  </a:cubicBezTo>
                  <a:cubicBezTo>
                    <a:pt x="0" y="71"/>
                    <a:pt x="0" y="71"/>
                    <a:pt x="0" y="71"/>
                  </a:cubicBezTo>
                  <a:cubicBezTo>
                    <a:pt x="0" y="71"/>
                    <a:pt x="0" y="71"/>
                    <a:pt x="0" y="72"/>
                  </a:cubicBezTo>
                  <a:cubicBezTo>
                    <a:pt x="1" y="72"/>
                    <a:pt x="1" y="72"/>
                    <a:pt x="1" y="72"/>
                  </a:cubicBezTo>
                  <a:cubicBezTo>
                    <a:pt x="532" y="72"/>
                    <a:pt x="532" y="72"/>
                    <a:pt x="532" y="72"/>
                  </a:cubicBezTo>
                  <a:cubicBezTo>
                    <a:pt x="532" y="72"/>
                    <a:pt x="533" y="72"/>
                    <a:pt x="533" y="72"/>
                  </a:cubicBezTo>
                  <a:cubicBezTo>
                    <a:pt x="533" y="71"/>
                    <a:pt x="533" y="71"/>
                    <a:pt x="533" y="71"/>
                  </a:cubicBezTo>
                  <a:cubicBezTo>
                    <a:pt x="533" y="2"/>
                    <a:pt x="533" y="2"/>
                    <a:pt x="533" y="2"/>
                  </a:cubicBezTo>
                  <a:cubicBezTo>
                    <a:pt x="533" y="1"/>
                    <a:pt x="533" y="1"/>
                    <a:pt x="533" y="1"/>
                  </a:cubicBezTo>
                  <a:cubicBezTo>
                    <a:pt x="533" y="0"/>
                    <a:pt x="532" y="0"/>
                    <a:pt x="532" y="0"/>
                  </a:cubicBezTo>
                  <a:cubicBezTo>
                    <a:pt x="1" y="0"/>
                    <a:pt x="1" y="0"/>
                    <a:pt x="1" y="0"/>
                  </a:cubicBezTo>
                  <a:cubicBezTo>
                    <a:pt x="1" y="0"/>
                    <a:pt x="1" y="0"/>
                    <a:pt x="0" y="1"/>
                  </a:cubicBezTo>
                  <a:cubicBezTo>
                    <a:pt x="0" y="1"/>
                    <a:pt x="0" y="1"/>
                    <a:pt x="0" y="2"/>
                  </a:cubicBezTo>
                  <a:lnTo>
                    <a:pt x="1" y="2"/>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380985">
                <a:defRPr/>
              </a:pPr>
              <a:endParaRPr lang="en-US" sz="1500" dirty="0">
                <a:solidFill>
                  <a:srgbClr val="1E1E1E"/>
                </a:solidFill>
                <a:latin typeface="Gotham Rounded Book" pitchFamily="2" charset="0"/>
              </a:endParaRPr>
            </a:p>
          </p:txBody>
        </p:sp>
      </p:grpSp>
      <p:grpSp>
        <p:nvGrpSpPr>
          <p:cNvPr id="516" name="Group 515">
            <a:extLst>
              <a:ext uri="{FF2B5EF4-FFF2-40B4-BE49-F238E27FC236}">
                <a16:creationId xmlns:a16="http://schemas.microsoft.com/office/drawing/2014/main" id="{22DD24F2-C52A-5B4F-873F-4C186FA7BE1F}"/>
              </a:ext>
            </a:extLst>
          </p:cNvPr>
          <p:cNvGrpSpPr/>
          <p:nvPr/>
        </p:nvGrpSpPr>
        <p:grpSpPr bwMode="ltGray">
          <a:xfrm>
            <a:off x="9180017" y="2217479"/>
            <a:ext cx="736368" cy="1245272"/>
            <a:chOff x="-157359" y="1345900"/>
            <a:chExt cx="737283" cy="1248626"/>
          </a:xfrm>
          <a:solidFill>
            <a:schemeClr val="bg1"/>
          </a:solidFill>
        </p:grpSpPr>
        <p:grpSp>
          <p:nvGrpSpPr>
            <p:cNvPr id="517" name="Group 516">
              <a:extLst>
                <a:ext uri="{FF2B5EF4-FFF2-40B4-BE49-F238E27FC236}">
                  <a16:creationId xmlns:a16="http://schemas.microsoft.com/office/drawing/2014/main" id="{64FA4F98-3C61-444A-8054-1089637ADF08}"/>
                </a:ext>
              </a:extLst>
            </p:cNvPr>
            <p:cNvGrpSpPr/>
            <p:nvPr/>
          </p:nvGrpSpPr>
          <p:grpSpPr bwMode="ltGray">
            <a:xfrm>
              <a:off x="-157359" y="1345900"/>
              <a:ext cx="737283" cy="1248626"/>
              <a:chOff x="6166544" y="3360738"/>
              <a:chExt cx="295275" cy="500063"/>
            </a:xfrm>
            <a:grpFill/>
          </p:grpSpPr>
          <p:sp>
            <p:nvSpPr>
              <p:cNvPr id="519" name="Rounded Rectangle 518">
                <a:extLst>
                  <a:ext uri="{FF2B5EF4-FFF2-40B4-BE49-F238E27FC236}">
                    <a16:creationId xmlns:a16="http://schemas.microsoft.com/office/drawing/2014/main" id="{0185F90F-B1D0-E140-ADD0-9F35246DF610}"/>
                  </a:ext>
                </a:extLst>
              </p:cNvPr>
              <p:cNvSpPr/>
              <p:nvPr/>
            </p:nvSpPr>
            <p:spPr bwMode="ltGray">
              <a:xfrm>
                <a:off x="6166544" y="3360738"/>
                <a:ext cx="295275" cy="500063"/>
              </a:xfrm>
              <a:prstGeom prst="rect">
                <a:avLst/>
              </a:prstGeom>
              <a:grpFill/>
              <a:ln w="19050">
                <a:solidFill>
                  <a:schemeClr val="tx2"/>
                </a:solidFill>
                <a:round/>
                <a:headEnd/>
                <a:tailEnd/>
              </a:ln>
            </p:spPr>
            <p:txBody>
              <a:bodyPr vert="horz" wrap="square" lIns="76200" tIns="38100" rIns="76200" bIns="38100" numCol="1" rtlCol="0" anchor="t" anchorCtr="0" compatLnSpc="1">
                <a:prstTxWarp prst="textNoShape">
                  <a:avLst/>
                </a:prstTxWarp>
              </a:bodyPr>
              <a:lstStyle/>
              <a:p>
                <a:pPr algn="ctr" defTabSz="380985">
                  <a:defRPr/>
                </a:pPr>
                <a:endParaRPr lang="en-US" sz="1333" dirty="0">
                  <a:latin typeface="Gotham Rounded Book" pitchFamily="2" charset="0"/>
                </a:endParaRPr>
              </a:p>
            </p:txBody>
          </p:sp>
          <p:grpSp>
            <p:nvGrpSpPr>
              <p:cNvPr id="520" name="Group 519">
                <a:extLst>
                  <a:ext uri="{FF2B5EF4-FFF2-40B4-BE49-F238E27FC236}">
                    <a16:creationId xmlns:a16="http://schemas.microsoft.com/office/drawing/2014/main" id="{D64C9B1F-D255-CA41-8FF0-698F1CEA8FE4}"/>
                  </a:ext>
                </a:extLst>
              </p:cNvPr>
              <p:cNvGrpSpPr/>
              <p:nvPr/>
            </p:nvGrpSpPr>
            <p:grpSpPr bwMode="ltGray">
              <a:xfrm>
                <a:off x="6191944" y="3386138"/>
                <a:ext cx="242888" cy="428625"/>
                <a:chOff x="6191944" y="3386138"/>
                <a:chExt cx="242888" cy="428625"/>
              </a:xfrm>
              <a:grpFill/>
            </p:grpSpPr>
            <p:sp>
              <p:nvSpPr>
                <p:cNvPr id="521" name="Rectangle 12">
                  <a:extLst>
                    <a:ext uri="{FF2B5EF4-FFF2-40B4-BE49-F238E27FC236}">
                      <a16:creationId xmlns:a16="http://schemas.microsoft.com/office/drawing/2014/main" id="{ADDAF5F6-3612-8644-AE2A-A8BD07F9671C}"/>
                    </a:ext>
                  </a:extLst>
                </p:cNvPr>
                <p:cNvSpPr>
                  <a:spLocks noChangeArrowheads="1"/>
                </p:cNvSpPr>
                <p:nvPr/>
              </p:nvSpPr>
              <p:spPr bwMode="ltGray">
                <a:xfrm>
                  <a:off x="6191944" y="3386138"/>
                  <a:ext cx="242888" cy="52388"/>
                </a:xfrm>
                <a:prstGeom prst="rect">
                  <a:avLst/>
                </a:prstGeom>
                <a:grpFill/>
                <a:ln w="19050">
                  <a:solidFill>
                    <a:schemeClr val="accent3"/>
                  </a:solidFill>
                  <a:miter lim="800000"/>
                  <a:headEnd/>
                  <a:tailEnd/>
                </a:ln>
              </p:spPr>
              <p:txBody>
                <a:bodyPr vert="horz" wrap="square" lIns="76200" tIns="38100" rIns="76200" bIns="38100" numCol="1" anchor="t" anchorCtr="0" compatLnSpc="1">
                  <a:prstTxWarp prst="textNoShape">
                    <a:avLst/>
                  </a:prstTxWarp>
                </a:bodyPr>
                <a:lstStyle/>
                <a:p>
                  <a:pPr defTabSz="380985">
                    <a:defRPr/>
                  </a:pPr>
                  <a:endParaRPr lang="en-US" sz="1333" dirty="0">
                    <a:latin typeface="Gotham Rounded Book" pitchFamily="2" charset="0"/>
                  </a:endParaRPr>
                </a:p>
              </p:txBody>
            </p:sp>
            <p:sp>
              <p:nvSpPr>
                <p:cNvPr id="522" name="Rectangle 13">
                  <a:extLst>
                    <a:ext uri="{FF2B5EF4-FFF2-40B4-BE49-F238E27FC236}">
                      <a16:creationId xmlns:a16="http://schemas.microsoft.com/office/drawing/2014/main" id="{352525BA-369C-1742-B9DD-87E66AE05298}"/>
                    </a:ext>
                  </a:extLst>
                </p:cNvPr>
                <p:cNvSpPr>
                  <a:spLocks noChangeArrowheads="1"/>
                </p:cNvSpPr>
                <p:nvPr/>
              </p:nvSpPr>
              <p:spPr bwMode="ltGray">
                <a:xfrm>
                  <a:off x="6191944" y="3449638"/>
                  <a:ext cx="242888" cy="50800"/>
                </a:xfrm>
                <a:prstGeom prst="rect">
                  <a:avLst/>
                </a:prstGeom>
                <a:grpFill/>
                <a:ln w="19050">
                  <a:solidFill>
                    <a:schemeClr val="accent3"/>
                  </a:solidFill>
                  <a:miter lim="800000"/>
                  <a:headEnd/>
                  <a:tailEnd/>
                </a:ln>
              </p:spPr>
              <p:txBody>
                <a:bodyPr vert="horz" wrap="square" lIns="76200" tIns="38100" rIns="76200" bIns="38100" numCol="1" anchor="t" anchorCtr="0" compatLnSpc="1">
                  <a:prstTxWarp prst="textNoShape">
                    <a:avLst/>
                  </a:prstTxWarp>
                </a:bodyPr>
                <a:lstStyle/>
                <a:p>
                  <a:pPr defTabSz="380985">
                    <a:defRPr/>
                  </a:pPr>
                  <a:endParaRPr lang="en-US" sz="1333" dirty="0">
                    <a:latin typeface="Gotham Rounded Book" pitchFamily="2" charset="0"/>
                  </a:endParaRPr>
                </a:p>
              </p:txBody>
            </p:sp>
            <p:sp>
              <p:nvSpPr>
                <p:cNvPr id="523" name="Rectangle 16">
                  <a:extLst>
                    <a:ext uri="{FF2B5EF4-FFF2-40B4-BE49-F238E27FC236}">
                      <a16:creationId xmlns:a16="http://schemas.microsoft.com/office/drawing/2014/main" id="{45827B96-77BF-3340-B22A-436F5FB8A0DF}"/>
                    </a:ext>
                  </a:extLst>
                </p:cNvPr>
                <p:cNvSpPr>
                  <a:spLocks noChangeArrowheads="1"/>
                </p:cNvSpPr>
                <p:nvPr/>
              </p:nvSpPr>
              <p:spPr bwMode="ltGray">
                <a:xfrm>
                  <a:off x="6191944" y="3638550"/>
                  <a:ext cx="242888" cy="50800"/>
                </a:xfrm>
                <a:prstGeom prst="rect">
                  <a:avLst/>
                </a:prstGeom>
                <a:grpFill/>
                <a:ln w="19050">
                  <a:solidFill>
                    <a:schemeClr val="tx2"/>
                  </a:solidFill>
                  <a:miter lim="800000"/>
                  <a:headEnd/>
                  <a:tailEnd/>
                </a:ln>
              </p:spPr>
              <p:txBody>
                <a:bodyPr vert="horz" wrap="square" lIns="76200" tIns="38100" rIns="76200" bIns="38100" numCol="1" anchor="t" anchorCtr="0" compatLnSpc="1">
                  <a:prstTxWarp prst="textNoShape">
                    <a:avLst/>
                  </a:prstTxWarp>
                </a:bodyPr>
                <a:lstStyle/>
                <a:p>
                  <a:pPr defTabSz="380985">
                    <a:defRPr/>
                  </a:pPr>
                  <a:endParaRPr lang="en-US" sz="1333" dirty="0">
                    <a:latin typeface="Gotham Rounded Book" pitchFamily="2" charset="0"/>
                  </a:endParaRPr>
                </a:p>
              </p:txBody>
            </p:sp>
            <p:sp>
              <p:nvSpPr>
                <p:cNvPr id="524" name="Rectangle 17">
                  <a:extLst>
                    <a:ext uri="{FF2B5EF4-FFF2-40B4-BE49-F238E27FC236}">
                      <a16:creationId xmlns:a16="http://schemas.microsoft.com/office/drawing/2014/main" id="{8BC61120-6DD1-6247-BCC3-5AEB1C846C62}"/>
                    </a:ext>
                  </a:extLst>
                </p:cNvPr>
                <p:cNvSpPr>
                  <a:spLocks noChangeArrowheads="1"/>
                </p:cNvSpPr>
                <p:nvPr/>
              </p:nvSpPr>
              <p:spPr bwMode="ltGray">
                <a:xfrm>
                  <a:off x="6191944" y="3702050"/>
                  <a:ext cx="242888" cy="50800"/>
                </a:xfrm>
                <a:prstGeom prst="rect">
                  <a:avLst/>
                </a:prstGeom>
                <a:grpFill/>
                <a:ln w="19050">
                  <a:solidFill>
                    <a:schemeClr val="accent3"/>
                  </a:solidFill>
                  <a:miter lim="800000"/>
                  <a:headEnd/>
                  <a:tailEnd/>
                </a:ln>
              </p:spPr>
              <p:txBody>
                <a:bodyPr vert="horz" wrap="square" lIns="76200" tIns="38100" rIns="76200" bIns="38100" numCol="1" anchor="t" anchorCtr="0" compatLnSpc="1">
                  <a:prstTxWarp prst="textNoShape">
                    <a:avLst/>
                  </a:prstTxWarp>
                </a:bodyPr>
                <a:lstStyle/>
                <a:p>
                  <a:pPr defTabSz="380985">
                    <a:defRPr/>
                  </a:pPr>
                  <a:endParaRPr lang="en-US" sz="1333" dirty="0">
                    <a:latin typeface="Gotham Rounded Book" pitchFamily="2" charset="0"/>
                  </a:endParaRPr>
                </a:p>
              </p:txBody>
            </p:sp>
            <p:sp>
              <p:nvSpPr>
                <p:cNvPr id="525" name="Rectangle 18">
                  <a:extLst>
                    <a:ext uri="{FF2B5EF4-FFF2-40B4-BE49-F238E27FC236}">
                      <a16:creationId xmlns:a16="http://schemas.microsoft.com/office/drawing/2014/main" id="{727F2D72-12E8-F144-892F-58C88F831FC1}"/>
                    </a:ext>
                  </a:extLst>
                </p:cNvPr>
                <p:cNvSpPr>
                  <a:spLocks noChangeArrowheads="1"/>
                </p:cNvSpPr>
                <p:nvPr/>
              </p:nvSpPr>
              <p:spPr bwMode="ltGray">
                <a:xfrm>
                  <a:off x="6191944" y="3763963"/>
                  <a:ext cx="242888" cy="50800"/>
                </a:xfrm>
                <a:prstGeom prst="rect">
                  <a:avLst/>
                </a:prstGeom>
                <a:grpFill/>
                <a:ln w="19050">
                  <a:solidFill>
                    <a:schemeClr val="accent3"/>
                  </a:solidFill>
                  <a:miter lim="800000"/>
                  <a:headEnd/>
                  <a:tailEnd/>
                </a:ln>
              </p:spPr>
              <p:txBody>
                <a:bodyPr vert="horz" wrap="square" lIns="76200" tIns="38100" rIns="76200" bIns="38100" numCol="1" anchor="t" anchorCtr="0" compatLnSpc="1">
                  <a:prstTxWarp prst="textNoShape">
                    <a:avLst/>
                  </a:prstTxWarp>
                </a:bodyPr>
                <a:lstStyle/>
                <a:p>
                  <a:pPr defTabSz="380985">
                    <a:defRPr/>
                  </a:pPr>
                  <a:endParaRPr lang="en-US" sz="1333" dirty="0">
                    <a:latin typeface="Gotham Rounded Book" pitchFamily="2" charset="0"/>
                  </a:endParaRPr>
                </a:p>
              </p:txBody>
            </p:sp>
          </p:grpSp>
        </p:grpSp>
        <p:sp>
          <p:nvSpPr>
            <p:cNvPr id="518" name="TextBox 517">
              <a:extLst>
                <a:ext uri="{FF2B5EF4-FFF2-40B4-BE49-F238E27FC236}">
                  <a16:creationId xmlns:a16="http://schemas.microsoft.com/office/drawing/2014/main" id="{BC0291CD-E7E7-B449-B5C5-9470A2F3759A}"/>
                </a:ext>
              </a:extLst>
            </p:cNvPr>
            <p:cNvSpPr txBox="1"/>
            <p:nvPr/>
          </p:nvSpPr>
          <p:spPr bwMode="ltGray">
            <a:xfrm>
              <a:off x="-132740" y="1721653"/>
              <a:ext cx="684049" cy="426775"/>
            </a:xfrm>
            <a:prstGeom prst="rect">
              <a:avLst/>
            </a:prstGeom>
            <a:grpFill/>
            <a:ln w="19050">
              <a:solidFill>
                <a:schemeClr val="tx2"/>
              </a:solidFill>
            </a:ln>
          </p:spPr>
          <p:txBody>
            <a:bodyPr wrap="none" rtlCol="0">
              <a:spAutoFit/>
            </a:bodyPr>
            <a:lstStyle/>
            <a:p>
              <a:pPr algn="ctr" defTabSz="380985">
                <a:defRPr/>
              </a:pPr>
              <a:r>
                <a:rPr lang="en-US" sz="1083" dirty="0">
                  <a:latin typeface="Gotham Rounded Book" pitchFamily="2" charset="0"/>
                  <a:cs typeface="Arial" pitchFamily="34" charset="0"/>
                </a:rPr>
                <a:t>Data </a:t>
              </a:r>
            </a:p>
            <a:p>
              <a:pPr algn="ctr" defTabSz="380985">
                <a:defRPr/>
              </a:pPr>
              <a:r>
                <a:rPr lang="en-US" sz="1083" dirty="0">
                  <a:latin typeface="Gotham Rounded Book" pitchFamily="2" charset="0"/>
                  <a:cs typeface="Arial" pitchFamily="34" charset="0"/>
                </a:rPr>
                <a:t>Movers</a:t>
              </a:r>
            </a:p>
          </p:txBody>
        </p:sp>
      </p:grpSp>
      <p:sp>
        <p:nvSpPr>
          <p:cNvPr id="526" name="Rounded Rectangle 525">
            <a:extLst>
              <a:ext uri="{FF2B5EF4-FFF2-40B4-BE49-F238E27FC236}">
                <a16:creationId xmlns:a16="http://schemas.microsoft.com/office/drawing/2014/main" id="{DC851A3D-24C7-8D4D-B6F8-0D7715459C91}"/>
              </a:ext>
            </a:extLst>
          </p:cNvPr>
          <p:cNvSpPr/>
          <p:nvPr/>
        </p:nvSpPr>
        <p:spPr bwMode="ltGray">
          <a:xfrm>
            <a:off x="7779348" y="3662971"/>
            <a:ext cx="3203108" cy="214208"/>
          </a:xfrm>
          <a:prstGeom prst="roundRect">
            <a:avLst/>
          </a:prstGeom>
          <a:solidFill>
            <a:schemeClr val="bg1"/>
          </a:solidFill>
          <a:ln w="19050">
            <a:solidFill>
              <a:schemeClr val="tx1"/>
            </a:solidFill>
          </a:ln>
          <a:effectLst/>
          <a:scene3d>
            <a:camera prst="orthographicFront"/>
            <a:lightRig rig="threePt" dir="t"/>
          </a:scene3d>
          <a:sp3d prstMaterial="plastic"/>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380985">
              <a:defRPr/>
            </a:pPr>
            <a:endParaRPr lang="en-US" sz="1083" dirty="0">
              <a:solidFill>
                <a:prstClr val="white">
                  <a:lumMod val="95000"/>
                </a:prstClr>
              </a:solidFill>
              <a:latin typeface="Gotham Rounded Medium" panose="02000000000000000000" pitchFamily="50" charset="0"/>
              <a:cs typeface="Arial" pitchFamily="34" charset="0"/>
            </a:endParaRPr>
          </a:p>
        </p:txBody>
      </p:sp>
      <p:sp>
        <p:nvSpPr>
          <p:cNvPr id="527" name="Rectangle: Rounded Corners 49">
            <a:extLst>
              <a:ext uri="{FF2B5EF4-FFF2-40B4-BE49-F238E27FC236}">
                <a16:creationId xmlns:a16="http://schemas.microsoft.com/office/drawing/2014/main" id="{49834042-63E4-284A-964B-9058A8AAC8F6}"/>
              </a:ext>
            </a:extLst>
          </p:cNvPr>
          <p:cNvSpPr/>
          <p:nvPr/>
        </p:nvSpPr>
        <p:spPr>
          <a:xfrm>
            <a:off x="7787859" y="1568841"/>
            <a:ext cx="3531778" cy="503112"/>
          </a:xfrm>
          <a:prstGeom prst="roundRect">
            <a:avLst>
              <a:gd name="adj" fmla="val 0"/>
            </a:avLst>
          </a:prstGeom>
          <a:ln w="19050">
            <a:solidFill>
              <a:schemeClr val="tx2">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defTabSz="380985">
              <a:defRPr/>
            </a:pPr>
            <a:r>
              <a:rPr lang="en-US" sz="1500" dirty="0">
                <a:solidFill>
                  <a:srgbClr val="1E1E1E"/>
                </a:solidFill>
                <a:latin typeface="Gotham Rounded Book" pitchFamily="2" charset="0"/>
              </a:rPr>
              <a:t>Backup Orchestration and Management</a:t>
            </a:r>
          </a:p>
        </p:txBody>
      </p:sp>
      <p:sp>
        <p:nvSpPr>
          <p:cNvPr id="528" name="TextBox 527">
            <a:extLst>
              <a:ext uri="{FF2B5EF4-FFF2-40B4-BE49-F238E27FC236}">
                <a16:creationId xmlns:a16="http://schemas.microsoft.com/office/drawing/2014/main" id="{130E4558-C932-7749-BBE1-3D6A7A59100E}"/>
              </a:ext>
            </a:extLst>
          </p:cNvPr>
          <p:cNvSpPr txBox="1"/>
          <p:nvPr/>
        </p:nvSpPr>
        <p:spPr>
          <a:xfrm>
            <a:off x="6175375" y="4127500"/>
            <a:ext cx="5442103" cy="451342"/>
          </a:xfrm>
          <a:prstGeom prst="rect">
            <a:avLst/>
          </a:prstGeom>
          <a:noFill/>
        </p:spPr>
        <p:txBody>
          <a:bodyPr wrap="square" rtlCol="0">
            <a:spAutoFit/>
          </a:bodyPr>
          <a:lstStyle/>
          <a:p>
            <a:pPr defTabSz="380985">
              <a:defRPr/>
            </a:pPr>
            <a:r>
              <a:rPr lang="en-US" sz="2333" dirty="0">
                <a:solidFill>
                  <a:srgbClr val="1E1E1E"/>
                </a:solidFill>
                <a:latin typeface="Gotham Rounded Book" pitchFamily="2" charset="0"/>
              </a:rPr>
              <a:t>Inefficient Storage Sprawl</a:t>
            </a:r>
          </a:p>
        </p:txBody>
      </p:sp>
      <p:sp>
        <p:nvSpPr>
          <p:cNvPr id="529" name="TextBox 528">
            <a:extLst>
              <a:ext uri="{FF2B5EF4-FFF2-40B4-BE49-F238E27FC236}">
                <a16:creationId xmlns:a16="http://schemas.microsoft.com/office/drawing/2014/main" id="{41FFE387-995E-2444-8F6E-F991EEF86EE0}"/>
              </a:ext>
            </a:extLst>
          </p:cNvPr>
          <p:cNvSpPr txBox="1"/>
          <p:nvPr/>
        </p:nvSpPr>
        <p:spPr>
          <a:xfrm>
            <a:off x="6159500" y="3427237"/>
            <a:ext cx="7070115" cy="451342"/>
          </a:xfrm>
          <a:prstGeom prst="rect">
            <a:avLst/>
          </a:prstGeom>
          <a:noFill/>
        </p:spPr>
        <p:txBody>
          <a:bodyPr wrap="square" rtlCol="0">
            <a:spAutoFit/>
          </a:bodyPr>
          <a:lstStyle/>
          <a:p>
            <a:pPr defTabSz="380985">
              <a:defRPr/>
            </a:pPr>
            <a:r>
              <a:rPr lang="en-US" sz="2333" dirty="0">
                <a:solidFill>
                  <a:srgbClr val="1E1E1E"/>
                </a:solidFill>
                <a:latin typeface="Gotham Rounded Book" pitchFamily="2" charset="0"/>
              </a:rPr>
              <a:t>Complex Backup Application Stacks</a:t>
            </a:r>
          </a:p>
        </p:txBody>
      </p:sp>
      <p:sp>
        <p:nvSpPr>
          <p:cNvPr id="530" name="TextBox 529">
            <a:extLst>
              <a:ext uri="{FF2B5EF4-FFF2-40B4-BE49-F238E27FC236}">
                <a16:creationId xmlns:a16="http://schemas.microsoft.com/office/drawing/2014/main" id="{08B7B13E-6A8F-7B4D-B09A-E81DE3E540C0}"/>
              </a:ext>
            </a:extLst>
          </p:cNvPr>
          <p:cNvSpPr txBox="1"/>
          <p:nvPr/>
        </p:nvSpPr>
        <p:spPr>
          <a:xfrm>
            <a:off x="6175375" y="2761169"/>
            <a:ext cx="5442103" cy="451342"/>
          </a:xfrm>
          <a:prstGeom prst="rect">
            <a:avLst/>
          </a:prstGeom>
          <a:noFill/>
        </p:spPr>
        <p:txBody>
          <a:bodyPr wrap="square" rtlCol="0">
            <a:spAutoFit/>
          </a:bodyPr>
          <a:lstStyle/>
          <a:p>
            <a:pPr defTabSz="380985">
              <a:defRPr/>
            </a:pPr>
            <a:r>
              <a:rPr lang="en-US" sz="2333" dirty="0">
                <a:solidFill>
                  <a:srgbClr val="1E1E1E"/>
                </a:solidFill>
                <a:latin typeface="Gotham Rounded Book" pitchFamily="2" charset="0"/>
              </a:rPr>
              <a:t>Siloed Management Stacks</a:t>
            </a:r>
          </a:p>
        </p:txBody>
      </p:sp>
      <p:grpSp>
        <p:nvGrpSpPr>
          <p:cNvPr id="534" name="Group 533">
            <a:extLst>
              <a:ext uri="{FF2B5EF4-FFF2-40B4-BE49-F238E27FC236}">
                <a16:creationId xmlns:a16="http://schemas.microsoft.com/office/drawing/2014/main" id="{7ACFDCD5-FD16-3D43-9F7A-DE2B4FA96D6D}"/>
              </a:ext>
            </a:extLst>
          </p:cNvPr>
          <p:cNvGrpSpPr/>
          <p:nvPr/>
        </p:nvGrpSpPr>
        <p:grpSpPr>
          <a:xfrm>
            <a:off x="4786738" y="2300260"/>
            <a:ext cx="3492500" cy="1635427"/>
            <a:chOff x="4198901" y="3469015"/>
            <a:chExt cx="2904884" cy="1360265"/>
          </a:xfrm>
        </p:grpSpPr>
        <p:pic>
          <p:nvPicPr>
            <p:cNvPr id="535" name="Picture 534">
              <a:extLst>
                <a:ext uri="{FF2B5EF4-FFF2-40B4-BE49-F238E27FC236}">
                  <a16:creationId xmlns:a16="http://schemas.microsoft.com/office/drawing/2014/main" id="{E97F22AA-F1C6-D24C-8E06-471DBAD20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759" y="4343175"/>
              <a:ext cx="2702404" cy="486105"/>
            </a:xfrm>
            <a:prstGeom prst="rect">
              <a:avLst/>
            </a:prstGeom>
          </p:spPr>
        </p:pic>
        <p:pic>
          <p:nvPicPr>
            <p:cNvPr id="536" name="Picture 535">
              <a:extLst>
                <a:ext uri="{FF2B5EF4-FFF2-40B4-BE49-F238E27FC236}">
                  <a16:creationId xmlns:a16="http://schemas.microsoft.com/office/drawing/2014/main" id="{41F7B1DB-B8BE-994D-B8BF-C1933F6D84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901" y="3469015"/>
              <a:ext cx="2904884" cy="834820"/>
            </a:xfrm>
            <a:prstGeom prst="rect">
              <a:avLst/>
            </a:prstGeom>
          </p:spPr>
        </p:pic>
      </p:grpSp>
    </p:spTree>
    <p:extLst>
      <p:ext uri="{BB962C8B-B14F-4D97-AF65-F5344CB8AC3E}">
        <p14:creationId xmlns:p14="http://schemas.microsoft.com/office/powerpoint/2010/main" val="395380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73"/>
                                        </p:tgtEl>
                                        <p:attrNameLst>
                                          <p:attrName>style.visibility</p:attrName>
                                        </p:attrNameLst>
                                      </p:cBhvr>
                                      <p:to>
                                        <p:strVal val="visible"/>
                                      </p:to>
                                    </p:set>
                                    <p:animEffect transition="in" filter="fade">
                                      <p:cBhvr>
                                        <p:cTn id="25" dur="500"/>
                                        <p:tgtEl>
                                          <p:spTgt spid="27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4"/>
                                        </p:tgtEl>
                                        <p:attrNameLst>
                                          <p:attrName>style.visibility</p:attrName>
                                        </p:attrNameLst>
                                      </p:cBhvr>
                                      <p:to>
                                        <p:strVal val="visible"/>
                                      </p:to>
                                    </p:set>
                                    <p:animEffect transition="in" filter="fade">
                                      <p:cBhvr>
                                        <p:cTn id="28" dur="500"/>
                                        <p:tgtEl>
                                          <p:spTgt spid="27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5"/>
                                        </p:tgtEl>
                                        <p:attrNameLst>
                                          <p:attrName>style.visibility</p:attrName>
                                        </p:attrNameLst>
                                      </p:cBhvr>
                                      <p:to>
                                        <p:strVal val="visible"/>
                                      </p:to>
                                    </p:set>
                                    <p:animEffect transition="in" filter="fade">
                                      <p:cBhvr>
                                        <p:cTn id="31" dur="500"/>
                                        <p:tgtEl>
                                          <p:spTgt spid="275"/>
                                        </p:tgtEl>
                                      </p:cBhvr>
                                    </p:animEffect>
                                  </p:childTnLst>
                                </p:cTn>
                              </p:par>
                              <p:par>
                                <p:cTn id="32" presetID="10" presetClass="entr" presetSubtype="0" fill="hold" nodeType="withEffect">
                                  <p:stCondLst>
                                    <p:cond delay="0"/>
                                  </p:stCondLst>
                                  <p:childTnLst>
                                    <p:set>
                                      <p:cBhvr>
                                        <p:cTn id="33" dur="1" fill="hold">
                                          <p:stCondLst>
                                            <p:cond delay="0"/>
                                          </p:stCondLst>
                                        </p:cTn>
                                        <p:tgtEl>
                                          <p:spTgt spid="276"/>
                                        </p:tgtEl>
                                        <p:attrNameLst>
                                          <p:attrName>style.visibility</p:attrName>
                                        </p:attrNameLst>
                                      </p:cBhvr>
                                      <p:to>
                                        <p:strVal val="visible"/>
                                      </p:to>
                                    </p:set>
                                    <p:animEffect transition="in" filter="fade">
                                      <p:cBhvr>
                                        <p:cTn id="34" dur="500"/>
                                        <p:tgtEl>
                                          <p:spTgt spid="276"/>
                                        </p:tgtEl>
                                      </p:cBhvr>
                                    </p:animEffect>
                                  </p:childTnLst>
                                </p:cTn>
                              </p:par>
                              <p:par>
                                <p:cTn id="35" presetID="10" presetClass="entr" presetSubtype="0" fill="hold" nodeType="withEffect">
                                  <p:stCondLst>
                                    <p:cond delay="0"/>
                                  </p:stCondLst>
                                  <p:childTnLst>
                                    <p:set>
                                      <p:cBhvr>
                                        <p:cTn id="36" dur="1" fill="hold">
                                          <p:stCondLst>
                                            <p:cond delay="0"/>
                                          </p:stCondLst>
                                        </p:cTn>
                                        <p:tgtEl>
                                          <p:spTgt spid="281"/>
                                        </p:tgtEl>
                                        <p:attrNameLst>
                                          <p:attrName>style.visibility</p:attrName>
                                        </p:attrNameLst>
                                      </p:cBhvr>
                                      <p:to>
                                        <p:strVal val="visible"/>
                                      </p:to>
                                    </p:set>
                                    <p:animEffect transition="in" filter="fade">
                                      <p:cBhvr>
                                        <p:cTn id="37" dur="500"/>
                                        <p:tgtEl>
                                          <p:spTgt spid="281"/>
                                        </p:tgtEl>
                                      </p:cBhvr>
                                    </p:animEffect>
                                  </p:childTnLst>
                                </p:cTn>
                              </p:par>
                              <p:par>
                                <p:cTn id="38" presetID="10" presetClass="entr" presetSubtype="0" fill="hold" nodeType="withEffect">
                                  <p:stCondLst>
                                    <p:cond delay="0"/>
                                  </p:stCondLst>
                                  <p:childTnLst>
                                    <p:set>
                                      <p:cBhvr>
                                        <p:cTn id="39" dur="1" fill="hold">
                                          <p:stCondLst>
                                            <p:cond delay="0"/>
                                          </p:stCondLst>
                                        </p:cTn>
                                        <p:tgtEl>
                                          <p:spTgt spid="285"/>
                                        </p:tgtEl>
                                        <p:attrNameLst>
                                          <p:attrName>style.visibility</p:attrName>
                                        </p:attrNameLst>
                                      </p:cBhvr>
                                      <p:to>
                                        <p:strVal val="visible"/>
                                      </p:to>
                                    </p:set>
                                    <p:animEffect transition="in" filter="fade">
                                      <p:cBhvr>
                                        <p:cTn id="40" dur="500"/>
                                        <p:tgtEl>
                                          <p:spTgt spid="285"/>
                                        </p:tgtEl>
                                      </p:cBhvr>
                                    </p:animEffect>
                                  </p:childTnLst>
                                </p:cTn>
                              </p:par>
                              <p:par>
                                <p:cTn id="41" presetID="10" presetClass="entr" presetSubtype="0" fill="hold" nodeType="withEffect">
                                  <p:stCondLst>
                                    <p:cond delay="0"/>
                                  </p:stCondLst>
                                  <p:childTnLst>
                                    <p:set>
                                      <p:cBhvr>
                                        <p:cTn id="42" dur="1" fill="hold">
                                          <p:stCondLst>
                                            <p:cond delay="0"/>
                                          </p:stCondLst>
                                        </p:cTn>
                                        <p:tgtEl>
                                          <p:spTgt spid="289"/>
                                        </p:tgtEl>
                                        <p:attrNameLst>
                                          <p:attrName>style.visibility</p:attrName>
                                        </p:attrNameLst>
                                      </p:cBhvr>
                                      <p:to>
                                        <p:strVal val="visible"/>
                                      </p:to>
                                    </p:set>
                                    <p:animEffect transition="in" filter="fade">
                                      <p:cBhvr>
                                        <p:cTn id="43" dur="500"/>
                                        <p:tgtEl>
                                          <p:spTgt spid="289"/>
                                        </p:tgtEl>
                                      </p:cBhvr>
                                    </p:animEffect>
                                  </p:childTnLst>
                                </p:cTn>
                              </p:par>
                              <p:par>
                                <p:cTn id="44" presetID="10" presetClass="entr" presetSubtype="0" fill="hold"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7"/>
                                        </p:tgtEl>
                                        <p:attrNameLst>
                                          <p:attrName>style.visibility</p:attrName>
                                        </p:attrNameLst>
                                      </p:cBhvr>
                                      <p:to>
                                        <p:strVal val="visible"/>
                                      </p:to>
                                    </p:set>
                                    <p:animEffect transition="in" filter="fade">
                                      <p:cBhvr>
                                        <p:cTn id="49" dur="500"/>
                                        <p:tgtEl>
                                          <p:spTgt spid="29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8"/>
                                        </p:tgtEl>
                                        <p:attrNameLst>
                                          <p:attrName>style.visibility</p:attrName>
                                        </p:attrNameLst>
                                      </p:cBhvr>
                                      <p:to>
                                        <p:strVal val="visible"/>
                                      </p:to>
                                    </p:set>
                                    <p:animEffect transition="in" filter="fade">
                                      <p:cBhvr>
                                        <p:cTn id="52" dur="500"/>
                                        <p:tgtEl>
                                          <p:spTgt spid="29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99"/>
                                        </p:tgtEl>
                                        <p:attrNameLst>
                                          <p:attrName>style.visibility</p:attrName>
                                        </p:attrNameLst>
                                      </p:cBhvr>
                                      <p:to>
                                        <p:strVal val="visible"/>
                                      </p:to>
                                    </p:set>
                                    <p:animEffect transition="in" filter="fade">
                                      <p:cBhvr>
                                        <p:cTn id="55" dur="500"/>
                                        <p:tgtEl>
                                          <p:spTgt spid="299"/>
                                        </p:tgtEl>
                                      </p:cBhvr>
                                    </p:animEffect>
                                  </p:childTnLst>
                                </p:cTn>
                              </p:par>
                              <p:par>
                                <p:cTn id="56" presetID="10" presetClass="entr" presetSubtype="0" fill="hold" nodeType="withEffect">
                                  <p:stCondLst>
                                    <p:cond delay="0"/>
                                  </p:stCondLst>
                                  <p:childTnLst>
                                    <p:set>
                                      <p:cBhvr>
                                        <p:cTn id="57" dur="1" fill="hold">
                                          <p:stCondLst>
                                            <p:cond delay="0"/>
                                          </p:stCondLst>
                                        </p:cTn>
                                        <p:tgtEl>
                                          <p:spTgt spid="300"/>
                                        </p:tgtEl>
                                        <p:attrNameLst>
                                          <p:attrName>style.visibility</p:attrName>
                                        </p:attrNameLst>
                                      </p:cBhvr>
                                      <p:to>
                                        <p:strVal val="visible"/>
                                      </p:to>
                                    </p:set>
                                    <p:animEffect transition="in" filter="fade">
                                      <p:cBhvr>
                                        <p:cTn id="58" dur="500"/>
                                        <p:tgtEl>
                                          <p:spTgt spid="300"/>
                                        </p:tgtEl>
                                      </p:cBhvr>
                                    </p:animEffect>
                                  </p:childTnLst>
                                </p:cTn>
                              </p:par>
                              <p:par>
                                <p:cTn id="59" presetID="10" presetClass="entr" presetSubtype="0" fill="hold" nodeType="withEffect">
                                  <p:stCondLst>
                                    <p:cond delay="0"/>
                                  </p:stCondLst>
                                  <p:childTnLst>
                                    <p:set>
                                      <p:cBhvr>
                                        <p:cTn id="60" dur="1" fill="hold">
                                          <p:stCondLst>
                                            <p:cond delay="0"/>
                                          </p:stCondLst>
                                        </p:cTn>
                                        <p:tgtEl>
                                          <p:spTgt spid="305"/>
                                        </p:tgtEl>
                                        <p:attrNameLst>
                                          <p:attrName>style.visibility</p:attrName>
                                        </p:attrNameLst>
                                      </p:cBhvr>
                                      <p:to>
                                        <p:strVal val="visible"/>
                                      </p:to>
                                    </p:set>
                                    <p:animEffect transition="in" filter="fade">
                                      <p:cBhvr>
                                        <p:cTn id="61" dur="500"/>
                                        <p:tgtEl>
                                          <p:spTgt spid="305"/>
                                        </p:tgtEl>
                                      </p:cBhvr>
                                    </p:animEffect>
                                  </p:childTnLst>
                                </p:cTn>
                              </p:par>
                              <p:par>
                                <p:cTn id="62" presetID="10" presetClass="entr" presetSubtype="0" fill="hold" nodeType="withEffect">
                                  <p:stCondLst>
                                    <p:cond delay="0"/>
                                  </p:stCondLst>
                                  <p:childTnLst>
                                    <p:set>
                                      <p:cBhvr>
                                        <p:cTn id="63" dur="1" fill="hold">
                                          <p:stCondLst>
                                            <p:cond delay="0"/>
                                          </p:stCondLst>
                                        </p:cTn>
                                        <p:tgtEl>
                                          <p:spTgt spid="309"/>
                                        </p:tgtEl>
                                        <p:attrNameLst>
                                          <p:attrName>style.visibility</p:attrName>
                                        </p:attrNameLst>
                                      </p:cBhvr>
                                      <p:to>
                                        <p:strVal val="visible"/>
                                      </p:to>
                                    </p:set>
                                    <p:animEffect transition="in" filter="fade">
                                      <p:cBhvr>
                                        <p:cTn id="64" dur="500"/>
                                        <p:tgtEl>
                                          <p:spTgt spid="309"/>
                                        </p:tgtEl>
                                      </p:cBhvr>
                                    </p:animEffect>
                                  </p:childTnLst>
                                </p:cTn>
                              </p:par>
                              <p:par>
                                <p:cTn id="65" presetID="10" presetClass="entr" presetSubtype="0" fill="hold" nodeType="withEffect">
                                  <p:stCondLst>
                                    <p:cond delay="0"/>
                                  </p:stCondLst>
                                  <p:childTnLst>
                                    <p:set>
                                      <p:cBhvr>
                                        <p:cTn id="66" dur="1" fill="hold">
                                          <p:stCondLst>
                                            <p:cond delay="0"/>
                                          </p:stCondLst>
                                        </p:cTn>
                                        <p:tgtEl>
                                          <p:spTgt spid="313"/>
                                        </p:tgtEl>
                                        <p:attrNameLst>
                                          <p:attrName>style.visibility</p:attrName>
                                        </p:attrNameLst>
                                      </p:cBhvr>
                                      <p:to>
                                        <p:strVal val="visible"/>
                                      </p:to>
                                    </p:set>
                                    <p:animEffect transition="in" filter="fade">
                                      <p:cBhvr>
                                        <p:cTn id="67" dur="500"/>
                                        <p:tgtEl>
                                          <p:spTgt spid="313"/>
                                        </p:tgtEl>
                                      </p:cBhvr>
                                    </p:animEffect>
                                  </p:childTnLst>
                                </p:cTn>
                              </p:par>
                              <p:par>
                                <p:cTn id="68" presetID="10" presetClass="entr" presetSubtype="0" fill="hold" nodeType="withEffect">
                                  <p:stCondLst>
                                    <p:cond delay="0"/>
                                  </p:stCondLst>
                                  <p:childTnLst>
                                    <p:set>
                                      <p:cBhvr>
                                        <p:cTn id="69" dur="1" fill="hold">
                                          <p:stCondLst>
                                            <p:cond delay="0"/>
                                          </p:stCondLst>
                                        </p:cTn>
                                        <p:tgtEl>
                                          <p:spTgt spid="317"/>
                                        </p:tgtEl>
                                        <p:attrNameLst>
                                          <p:attrName>style.visibility</p:attrName>
                                        </p:attrNameLst>
                                      </p:cBhvr>
                                      <p:to>
                                        <p:strVal val="visible"/>
                                      </p:to>
                                    </p:set>
                                    <p:animEffect transition="in" filter="fade">
                                      <p:cBhvr>
                                        <p:cTn id="70" dur="500"/>
                                        <p:tgtEl>
                                          <p:spTgt spid="317"/>
                                        </p:tgtEl>
                                      </p:cBhvr>
                                    </p:animEffect>
                                  </p:childTnLst>
                                </p:cTn>
                              </p:par>
                              <p:par>
                                <p:cTn id="71" presetID="10" presetClass="entr" presetSubtype="0" fill="hold" nodeType="withEffect">
                                  <p:stCondLst>
                                    <p:cond delay="0"/>
                                  </p:stCondLst>
                                  <p:childTnLst>
                                    <p:set>
                                      <p:cBhvr>
                                        <p:cTn id="72" dur="1" fill="hold">
                                          <p:stCondLst>
                                            <p:cond delay="0"/>
                                          </p:stCondLst>
                                        </p:cTn>
                                        <p:tgtEl>
                                          <p:spTgt spid="321"/>
                                        </p:tgtEl>
                                        <p:attrNameLst>
                                          <p:attrName>style.visibility</p:attrName>
                                        </p:attrNameLst>
                                      </p:cBhvr>
                                      <p:to>
                                        <p:strVal val="visible"/>
                                      </p:to>
                                    </p:set>
                                    <p:animEffect transition="in" filter="fade">
                                      <p:cBhvr>
                                        <p:cTn id="73" dur="500"/>
                                        <p:tgtEl>
                                          <p:spTgt spid="321"/>
                                        </p:tgtEl>
                                      </p:cBhvr>
                                    </p:animEffect>
                                  </p:childTnLst>
                                </p:cTn>
                              </p:par>
                              <p:par>
                                <p:cTn id="74" presetID="10" presetClass="entr" presetSubtype="0" fill="hold" nodeType="withEffect">
                                  <p:stCondLst>
                                    <p:cond delay="0"/>
                                  </p:stCondLst>
                                  <p:childTnLst>
                                    <p:set>
                                      <p:cBhvr>
                                        <p:cTn id="75" dur="1" fill="hold">
                                          <p:stCondLst>
                                            <p:cond delay="0"/>
                                          </p:stCondLst>
                                        </p:cTn>
                                        <p:tgtEl>
                                          <p:spTgt spid="331"/>
                                        </p:tgtEl>
                                        <p:attrNameLst>
                                          <p:attrName>style.visibility</p:attrName>
                                        </p:attrNameLst>
                                      </p:cBhvr>
                                      <p:to>
                                        <p:strVal val="visible"/>
                                      </p:to>
                                    </p:set>
                                    <p:animEffect transition="in" filter="fade">
                                      <p:cBhvr>
                                        <p:cTn id="76" dur="500"/>
                                        <p:tgtEl>
                                          <p:spTgt spid="3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41"/>
                                        </p:tgtEl>
                                        <p:attrNameLst>
                                          <p:attrName>style.visibility</p:attrName>
                                        </p:attrNameLst>
                                      </p:cBhvr>
                                      <p:to>
                                        <p:strVal val="visible"/>
                                      </p:to>
                                    </p:set>
                                    <p:animEffect transition="in" filter="fade">
                                      <p:cBhvr>
                                        <p:cTn id="79" dur="500"/>
                                        <p:tgtEl>
                                          <p:spTgt spid="3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42"/>
                                        </p:tgtEl>
                                        <p:attrNameLst>
                                          <p:attrName>style.visibility</p:attrName>
                                        </p:attrNameLst>
                                      </p:cBhvr>
                                      <p:to>
                                        <p:strVal val="visible"/>
                                      </p:to>
                                    </p:set>
                                    <p:animEffect transition="in" filter="fade">
                                      <p:cBhvr>
                                        <p:cTn id="82" dur="500"/>
                                        <p:tgtEl>
                                          <p:spTgt spid="342"/>
                                        </p:tgtEl>
                                      </p:cBhvr>
                                    </p:animEffect>
                                  </p:childTnLst>
                                </p:cTn>
                              </p:par>
                              <p:par>
                                <p:cTn id="83" presetID="10" presetClass="entr" presetSubtype="0" fill="hold" nodeType="withEffect">
                                  <p:stCondLst>
                                    <p:cond delay="0"/>
                                  </p:stCondLst>
                                  <p:childTnLst>
                                    <p:set>
                                      <p:cBhvr>
                                        <p:cTn id="84" dur="1" fill="hold">
                                          <p:stCondLst>
                                            <p:cond delay="0"/>
                                          </p:stCondLst>
                                        </p:cTn>
                                        <p:tgtEl>
                                          <p:spTgt spid="343"/>
                                        </p:tgtEl>
                                        <p:attrNameLst>
                                          <p:attrName>style.visibility</p:attrName>
                                        </p:attrNameLst>
                                      </p:cBhvr>
                                      <p:to>
                                        <p:strVal val="visible"/>
                                      </p:to>
                                    </p:set>
                                    <p:animEffect transition="in" filter="fade">
                                      <p:cBhvr>
                                        <p:cTn id="85" dur="500"/>
                                        <p:tgtEl>
                                          <p:spTgt spid="343"/>
                                        </p:tgtEl>
                                      </p:cBhvr>
                                    </p:animEffect>
                                  </p:childTnLst>
                                </p:cTn>
                              </p:par>
                              <p:par>
                                <p:cTn id="86" presetID="10" presetClass="entr" presetSubtype="0" fill="hold" nodeType="withEffect">
                                  <p:stCondLst>
                                    <p:cond delay="0"/>
                                  </p:stCondLst>
                                  <p:childTnLst>
                                    <p:set>
                                      <p:cBhvr>
                                        <p:cTn id="87" dur="1" fill="hold">
                                          <p:stCondLst>
                                            <p:cond delay="0"/>
                                          </p:stCondLst>
                                        </p:cTn>
                                        <p:tgtEl>
                                          <p:spTgt spid="347"/>
                                        </p:tgtEl>
                                        <p:attrNameLst>
                                          <p:attrName>style.visibility</p:attrName>
                                        </p:attrNameLst>
                                      </p:cBhvr>
                                      <p:to>
                                        <p:strVal val="visible"/>
                                      </p:to>
                                    </p:set>
                                    <p:animEffect transition="in" filter="fade">
                                      <p:cBhvr>
                                        <p:cTn id="88" dur="500"/>
                                        <p:tgtEl>
                                          <p:spTgt spid="347"/>
                                        </p:tgtEl>
                                      </p:cBhvr>
                                    </p:animEffect>
                                  </p:childTnLst>
                                </p:cTn>
                              </p:par>
                              <p:par>
                                <p:cTn id="89" presetID="10" presetClass="entr" presetSubtype="0" fill="hold" nodeType="withEffect">
                                  <p:stCondLst>
                                    <p:cond delay="0"/>
                                  </p:stCondLst>
                                  <p:childTnLst>
                                    <p:set>
                                      <p:cBhvr>
                                        <p:cTn id="90" dur="1" fill="hold">
                                          <p:stCondLst>
                                            <p:cond delay="0"/>
                                          </p:stCondLst>
                                        </p:cTn>
                                        <p:tgtEl>
                                          <p:spTgt spid="351"/>
                                        </p:tgtEl>
                                        <p:attrNameLst>
                                          <p:attrName>style.visibility</p:attrName>
                                        </p:attrNameLst>
                                      </p:cBhvr>
                                      <p:to>
                                        <p:strVal val="visible"/>
                                      </p:to>
                                    </p:set>
                                    <p:animEffect transition="in" filter="fade">
                                      <p:cBhvr>
                                        <p:cTn id="91" dur="500"/>
                                        <p:tgtEl>
                                          <p:spTgt spid="351"/>
                                        </p:tgtEl>
                                      </p:cBhvr>
                                    </p:animEffect>
                                  </p:childTnLst>
                                </p:cTn>
                              </p:par>
                              <p:par>
                                <p:cTn id="92" presetID="10" presetClass="entr" presetSubtype="0" fill="hold" nodeType="withEffect">
                                  <p:stCondLst>
                                    <p:cond delay="0"/>
                                  </p:stCondLst>
                                  <p:childTnLst>
                                    <p:set>
                                      <p:cBhvr>
                                        <p:cTn id="93" dur="1" fill="hold">
                                          <p:stCondLst>
                                            <p:cond delay="0"/>
                                          </p:stCondLst>
                                        </p:cTn>
                                        <p:tgtEl>
                                          <p:spTgt spid="355"/>
                                        </p:tgtEl>
                                        <p:attrNameLst>
                                          <p:attrName>style.visibility</p:attrName>
                                        </p:attrNameLst>
                                      </p:cBhvr>
                                      <p:to>
                                        <p:strVal val="visible"/>
                                      </p:to>
                                    </p:set>
                                    <p:animEffect transition="in" filter="fade">
                                      <p:cBhvr>
                                        <p:cTn id="94" dur="500"/>
                                        <p:tgtEl>
                                          <p:spTgt spid="35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59"/>
                                        </p:tgtEl>
                                        <p:attrNameLst>
                                          <p:attrName>style.visibility</p:attrName>
                                        </p:attrNameLst>
                                      </p:cBhvr>
                                      <p:to>
                                        <p:strVal val="visible"/>
                                      </p:to>
                                    </p:set>
                                    <p:animEffect transition="in" filter="fade">
                                      <p:cBhvr>
                                        <p:cTn id="97" dur="500"/>
                                        <p:tgtEl>
                                          <p:spTgt spid="35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60"/>
                                        </p:tgtEl>
                                        <p:attrNameLst>
                                          <p:attrName>style.visibility</p:attrName>
                                        </p:attrNameLst>
                                      </p:cBhvr>
                                      <p:to>
                                        <p:strVal val="visible"/>
                                      </p:to>
                                    </p:set>
                                    <p:animEffect transition="in" filter="fade">
                                      <p:cBhvr>
                                        <p:cTn id="100" dur="500"/>
                                        <p:tgtEl>
                                          <p:spTgt spid="36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61"/>
                                        </p:tgtEl>
                                        <p:attrNameLst>
                                          <p:attrName>style.visibility</p:attrName>
                                        </p:attrNameLst>
                                      </p:cBhvr>
                                      <p:to>
                                        <p:strVal val="visible"/>
                                      </p:to>
                                    </p:set>
                                    <p:animEffect transition="in" filter="fade">
                                      <p:cBhvr>
                                        <p:cTn id="103" dur="500"/>
                                        <p:tgtEl>
                                          <p:spTgt spid="361"/>
                                        </p:tgtEl>
                                      </p:cBhvr>
                                    </p:animEffect>
                                  </p:childTnLst>
                                </p:cTn>
                              </p:par>
                              <p:par>
                                <p:cTn id="104" presetID="10" presetClass="entr" presetSubtype="0" fill="hold" nodeType="withEffect">
                                  <p:stCondLst>
                                    <p:cond delay="0"/>
                                  </p:stCondLst>
                                  <p:childTnLst>
                                    <p:set>
                                      <p:cBhvr>
                                        <p:cTn id="105" dur="1" fill="hold">
                                          <p:stCondLst>
                                            <p:cond delay="0"/>
                                          </p:stCondLst>
                                        </p:cTn>
                                        <p:tgtEl>
                                          <p:spTgt spid="362"/>
                                        </p:tgtEl>
                                        <p:attrNameLst>
                                          <p:attrName>style.visibility</p:attrName>
                                        </p:attrNameLst>
                                      </p:cBhvr>
                                      <p:to>
                                        <p:strVal val="visible"/>
                                      </p:to>
                                    </p:set>
                                    <p:animEffect transition="in" filter="fade">
                                      <p:cBhvr>
                                        <p:cTn id="106" dur="500"/>
                                        <p:tgtEl>
                                          <p:spTgt spid="362"/>
                                        </p:tgtEl>
                                      </p:cBhvr>
                                    </p:animEffect>
                                  </p:childTnLst>
                                </p:cTn>
                              </p:par>
                              <p:par>
                                <p:cTn id="107" presetID="10" presetClass="entr" presetSubtype="0" fill="hold" nodeType="withEffect">
                                  <p:stCondLst>
                                    <p:cond delay="0"/>
                                  </p:stCondLst>
                                  <p:childTnLst>
                                    <p:set>
                                      <p:cBhvr>
                                        <p:cTn id="108" dur="1" fill="hold">
                                          <p:stCondLst>
                                            <p:cond delay="0"/>
                                          </p:stCondLst>
                                        </p:cTn>
                                        <p:tgtEl>
                                          <p:spTgt spid="367"/>
                                        </p:tgtEl>
                                        <p:attrNameLst>
                                          <p:attrName>style.visibility</p:attrName>
                                        </p:attrNameLst>
                                      </p:cBhvr>
                                      <p:to>
                                        <p:strVal val="visible"/>
                                      </p:to>
                                    </p:set>
                                    <p:animEffect transition="in" filter="fade">
                                      <p:cBhvr>
                                        <p:cTn id="109" dur="500"/>
                                        <p:tgtEl>
                                          <p:spTgt spid="367"/>
                                        </p:tgtEl>
                                      </p:cBhvr>
                                    </p:animEffect>
                                  </p:childTnLst>
                                </p:cTn>
                              </p:par>
                              <p:par>
                                <p:cTn id="110" presetID="10" presetClass="entr" presetSubtype="0" fill="hold" nodeType="withEffect">
                                  <p:stCondLst>
                                    <p:cond delay="0"/>
                                  </p:stCondLst>
                                  <p:childTnLst>
                                    <p:set>
                                      <p:cBhvr>
                                        <p:cTn id="111" dur="1" fill="hold">
                                          <p:stCondLst>
                                            <p:cond delay="0"/>
                                          </p:stCondLst>
                                        </p:cTn>
                                        <p:tgtEl>
                                          <p:spTgt spid="371"/>
                                        </p:tgtEl>
                                        <p:attrNameLst>
                                          <p:attrName>style.visibility</p:attrName>
                                        </p:attrNameLst>
                                      </p:cBhvr>
                                      <p:to>
                                        <p:strVal val="visible"/>
                                      </p:to>
                                    </p:set>
                                    <p:animEffect transition="in" filter="fade">
                                      <p:cBhvr>
                                        <p:cTn id="112" dur="500"/>
                                        <p:tgtEl>
                                          <p:spTgt spid="371"/>
                                        </p:tgtEl>
                                      </p:cBhvr>
                                    </p:animEffect>
                                  </p:childTnLst>
                                </p:cTn>
                              </p:par>
                              <p:par>
                                <p:cTn id="113" presetID="10" presetClass="entr" presetSubtype="0" fill="hold" nodeType="withEffect">
                                  <p:stCondLst>
                                    <p:cond delay="0"/>
                                  </p:stCondLst>
                                  <p:childTnLst>
                                    <p:set>
                                      <p:cBhvr>
                                        <p:cTn id="114" dur="1" fill="hold">
                                          <p:stCondLst>
                                            <p:cond delay="0"/>
                                          </p:stCondLst>
                                        </p:cTn>
                                        <p:tgtEl>
                                          <p:spTgt spid="372"/>
                                        </p:tgtEl>
                                        <p:attrNameLst>
                                          <p:attrName>style.visibility</p:attrName>
                                        </p:attrNameLst>
                                      </p:cBhvr>
                                      <p:to>
                                        <p:strVal val="visible"/>
                                      </p:to>
                                    </p:set>
                                    <p:animEffect transition="in" filter="fade">
                                      <p:cBhvr>
                                        <p:cTn id="115" dur="500"/>
                                        <p:tgtEl>
                                          <p:spTgt spid="372"/>
                                        </p:tgtEl>
                                      </p:cBhvr>
                                    </p:animEffect>
                                  </p:childTnLst>
                                </p:cTn>
                              </p:par>
                              <p:par>
                                <p:cTn id="116" presetID="10" presetClass="entr" presetSubtype="0" fill="hold" nodeType="withEffect">
                                  <p:stCondLst>
                                    <p:cond delay="0"/>
                                  </p:stCondLst>
                                  <p:childTnLst>
                                    <p:set>
                                      <p:cBhvr>
                                        <p:cTn id="117" dur="1" fill="hold">
                                          <p:stCondLst>
                                            <p:cond delay="0"/>
                                          </p:stCondLst>
                                        </p:cTn>
                                        <p:tgtEl>
                                          <p:spTgt spid="377"/>
                                        </p:tgtEl>
                                        <p:attrNameLst>
                                          <p:attrName>style.visibility</p:attrName>
                                        </p:attrNameLst>
                                      </p:cBhvr>
                                      <p:to>
                                        <p:strVal val="visible"/>
                                      </p:to>
                                    </p:set>
                                    <p:animEffect transition="in" filter="fade">
                                      <p:cBhvr>
                                        <p:cTn id="118" dur="500"/>
                                        <p:tgtEl>
                                          <p:spTgt spid="377"/>
                                        </p:tgtEl>
                                      </p:cBhvr>
                                    </p:animEffect>
                                  </p:childTnLst>
                                </p:cTn>
                              </p:par>
                              <p:par>
                                <p:cTn id="119" presetID="10" presetClass="entr" presetSubtype="0" fill="hold" nodeType="withEffect">
                                  <p:stCondLst>
                                    <p:cond delay="0"/>
                                  </p:stCondLst>
                                  <p:childTnLst>
                                    <p:set>
                                      <p:cBhvr>
                                        <p:cTn id="120" dur="1" fill="hold">
                                          <p:stCondLst>
                                            <p:cond delay="0"/>
                                          </p:stCondLst>
                                        </p:cTn>
                                        <p:tgtEl>
                                          <p:spTgt spid="378"/>
                                        </p:tgtEl>
                                        <p:attrNameLst>
                                          <p:attrName>style.visibility</p:attrName>
                                        </p:attrNameLst>
                                      </p:cBhvr>
                                      <p:to>
                                        <p:strVal val="visible"/>
                                      </p:to>
                                    </p:set>
                                    <p:animEffect transition="in" filter="fade">
                                      <p:cBhvr>
                                        <p:cTn id="121" dur="500"/>
                                        <p:tgtEl>
                                          <p:spTgt spid="378"/>
                                        </p:tgtEl>
                                      </p:cBhvr>
                                    </p:animEffect>
                                  </p:childTnLst>
                                </p:cTn>
                              </p:par>
                              <p:par>
                                <p:cTn id="122" presetID="10" presetClass="entr" presetSubtype="0" fill="hold" nodeType="withEffect">
                                  <p:stCondLst>
                                    <p:cond delay="0"/>
                                  </p:stCondLst>
                                  <p:childTnLst>
                                    <p:set>
                                      <p:cBhvr>
                                        <p:cTn id="123" dur="1" fill="hold">
                                          <p:stCondLst>
                                            <p:cond delay="0"/>
                                          </p:stCondLst>
                                        </p:cTn>
                                        <p:tgtEl>
                                          <p:spTgt spid="401"/>
                                        </p:tgtEl>
                                        <p:attrNameLst>
                                          <p:attrName>style.visibility</p:attrName>
                                        </p:attrNameLst>
                                      </p:cBhvr>
                                      <p:to>
                                        <p:strVal val="visible"/>
                                      </p:to>
                                    </p:set>
                                    <p:animEffect transition="in" filter="fade">
                                      <p:cBhvr>
                                        <p:cTn id="124" dur="500"/>
                                        <p:tgtEl>
                                          <p:spTgt spid="401"/>
                                        </p:tgtEl>
                                      </p:cBhvr>
                                    </p:animEffect>
                                  </p:childTnLst>
                                </p:cTn>
                              </p:par>
                              <p:par>
                                <p:cTn id="125" presetID="10" presetClass="entr" presetSubtype="0" fill="hold" nodeType="withEffect">
                                  <p:stCondLst>
                                    <p:cond delay="0"/>
                                  </p:stCondLst>
                                  <p:childTnLst>
                                    <p:set>
                                      <p:cBhvr>
                                        <p:cTn id="126" dur="1" fill="hold">
                                          <p:stCondLst>
                                            <p:cond delay="0"/>
                                          </p:stCondLst>
                                        </p:cTn>
                                        <p:tgtEl>
                                          <p:spTgt spid="424"/>
                                        </p:tgtEl>
                                        <p:attrNameLst>
                                          <p:attrName>style.visibility</p:attrName>
                                        </p:attrNameLst>
                                      </p:cBhvr>
                                      <p:to>
                                        <p:strVal val="visible"/>
                                      </p:to>
                                    </p:set>
                                    <p:animEffect transition="in" filter="fade">
                                      <p:cBhvr>
                                        <p:cTn id="127" dur="500"/>
                                        <p:tgtEl>
                                          <p:spTgt spid="424"/>
                                        </p:tgtEl>
                                      </p:cBhvr>
                                    </p:animEffect>
                                  </p:childTnLst>
                                </p:cTn>
                              </p:par>
                              <p:par>
                                <p:cTn id="128" presetID="10" presetClass="entr" presetSubtype="0" fill="hold" nodeType="withEffect">
                                  <p:stCondLst>
                                    <p:cond delay="0"/>
                                  </p:stCondLst>
                                  <p:childTnLst>
                                    <p:set>
                                      <p:cBhvr>
                                        <p:cTn id="129" dur="1" fill="hold">
                                          <p:stCondLst>
                                            <p:cond delay="0"/>
                                          </p:stCondLst>
                                        </p:cTn>
                                        <p:tgtEl>
                                          <p:spTgt spid="447"/>
                                        </p:tgtEl>
                                        <p:attrNameLst>
                                          <p:attrName>style.visibility</p:attrName>
                                        </p:attrNameLst>
                                      </p:cBhvr>
                                      <p:to>
                                        <p:strVal val="visible"/>
                                      </p:to>
                                    </p:set>
                                    <p:animEffect transition="in" filter="fade">
                                      <p:cBhvr>
                                        <p:cTn id="130" dur="500"/>
                                        <p:tgtEl>
                                          <p:spTgt spid="447"/>
                                        </p:tgtEl>
                                      </p:cBhvr>
                                    </p:animEffect>
                                  </p:childTnLst>
                                </p:cTn>
                              </p:par>
                              <p:par>
                                <p:cTn id="131" presetID="10" presetClass="entr" presetSubtype="0" fill="hold" nodeType="withEffect">
                                  <p:stCondLst>
                                    <p:cond delay="0"/>
                                  </p:stCondLst>
                                  <p:childTnLst>
                                    <p:set>
                                      <p:cBhvr>
                                        <p:cTn id="132" dur="1" fill="hold">
                                          <p:stCondLst>
                                            <p:cond delay="0"/>
                                          </p:stCondLst>
                                        </p:cTn>
                                        <p:tgtEl>
                                          <p:spTgt spid="470"/>
                                        </p:tgtEl>
                                        <p:attrNameLst>
                                          <p:attrName>style.visibility</p:attrName>
                                        </p:attrNameLst>
                                      </p:cBhvr>
                                      <p:to>
                                        <p:strVal val="visible"/>
                                      </p:to>
                                    </p:set>
                                    <p:animEffect transition="in" filter="fade">
                                      <p:cBhvr>
                                        <p:cTn id="133" dur="500"/>
                                        <p:tgtEl>
                                          <p:spTgt spid="470"/>
                                        </p:tgtEl>
                                      </p:cBhvr>
                                    </p:animEffect>
                                  </p:childTnLst>
                                </p:cTn>
                              </p:par>
                              <p:par>
                                <p:cTn id="134" presetID="10" presetClass="entr" presetSubtype="0" fill="hold" nodeType="withEffect">
                                  <p:stCondLst>
                                    <p:cond delay="0"/>
                                  </p:stCondLst>
                                  <p:childTnLst>
                                    <p:set>
                                      <p:cBhvr>
                                        <p:cTn id="135" dur="1" fill="hold">
                                          <p:stCondLst>
                                            <p:cond delay="0"/>
                                          </p:stCondLst>
                                        </p:cTn>
                                        <p:tgtEl>
                                          <p:spTgt spid="493"/>
                                        </p:tgtEl>
                                        <p:attrNameLst>
                                          <p:attrName>style.visibility</p:attrName>
                                        </p:attrNameLst>
                                      </p:cBhvr>
                                      <p:to>
                                        <p:strVal val="visible"/>
                                      </p:to>
                                    </p:set>
                                    <p:animEffect transition="in" filter="fade">
                                      <p:cBhvr>
                                        <p:cTn id="136" dur="500"/>
                                        <p:tgtEl>
                                          <p:spTgt spid="493"/>
                                        </p:tgtEl>
                                      </p:cBhvr>
                                    </p:animEffect>
                                  </p:childTnLst>
                                </p:cTn>
                              </p:par>
                              <p:par>
                                <p:cTn id="137" presetID="10" presetClass="entr" presetSubtype="0" fill="hold" nodeType="withEffect">
                                  <p:stCondLst>
                                    <p:cond delay="0"/>
                                  </p:stCondLst>
                                  <p:childTnLst>
                                    <p:set>
                                      <p:cBhvr>
                                        <p:cTn id="138" dur="1" fill="hold">
                                          <p:stCondLst>
                                            <p:cond delay="0"/>
                                          </p:stCondLst>
                                        </p:cTn>
                                        <p:tgtEl>
                                          <p:spTgt spid="516"/>
                                        </p:tgtEl>
                                        <p:attrNameLst>
                                          <p:attrName>style.visibility</p:attrName>
                                        </p:attrNameLst>
                                      </p:cBhvr>
                                      <p:to>
                                        <p:strVal val="visible"/>
                                      </p:to>
                                    </p:set>
                                    <p:animEffect transition="in" filter="fade">
                                      <p:cBhvr>
                                        <p:cTn id="139" dur="500"/>
                                        <p:tgtEl>
                                          <p:spTgt spid="516"/>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526"/>
                                        </p:tgtEl>
                                        <p:attrNameLst>
                                          <p:attrName>style.visibility</p:attrName>
                                        </p:attrNameLst>
                                      </p:cBhvr>
                                      <p:to>
                                        <p:strVal val="visible"/>
                                      </p:to>
                                    </p:set>
                                    <p:animEffect transition="in" filter="fade">
                                      <p:cBhvr>
                                        <p:cTn id="142" dur="500"/>
                                        <p:tgtEl>
                                          <p:spTgt spid="52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527"/>
                                        </p:tgtEl>
                                        <p:attrNameLst>
                                          <p:attrName>style.visibility</p:attrName>
                                        </p:attrNameLst>
                                      </p:cBhvr>
                                      <p:to>
                                        <p:strVal val="visible"/>
                                      </p:to>
                                    </p:set>
                                    <p:animEffect transition="in" filter="fade">
                                      <p:cBhvr>
                                        <p:cTn id="145" dur="500"/>
                                        <p:tgtEl>
                                          <p:spTgt spid="527"/>
                                        </p:tgtEl>
                                      </p:cBhvr>
                                    </p:animEffect>
                                  </p:childTnLst>
                                </p:cTn>
                              </p:par>
                            </p:childTnLst>
                          </p:cTn>
                        </p:par>
                      </p:childTnLst>
                    </p:cTn>
                  </p:par>
                  <p:par>
                    <p:cTn id="146" fill="hold">
                      <p:stCondLst>
                        <p:cond delay="indefinite"/>
                      </p:stCondLst>
                      <p:childTnLst>
                        <p:par>
                          <p:cTn id="147" fill="hold">
                            <p:stCondLst>
                              <p:cond delay="0"/>
                            </p:stCondLst>
                            <p:childTnLst>
                              <p:par>
                                <p:cTn id="148" presetID="1" presetClass="exit" presetSubtype="0" fill="hold" grpId="0" nodeType="clickEffect">
                                  <p:stCondLst>
                                    <p:cond delay="0"/>
                                  </p:stCondLst>
                                  <p:childTnLst>
                                    <p:set>
                                      <p:cBhvr>
                                        <p:cTn id="149" dur="1" fill="hold">
                                          <p:stCondLst>
                                            <p:cond delay="0"/>
                                          </p:stCondLst>
                                        </p:cTn>
                                        <p:tgtEl>
                                          <p:spTgt spid="30"/>
                                        </p:tgtEl>
                                        <p:attrNameLst>
                                          <p:attrName>style.visibility</p:attrName>
                                        </p:attrNameLst>
                                      </p:cBhvr>
                                      <p:to>
                                        <p:strVal val="hidden"/>
                                      </p:to>
                                    </p:set>
                                  </p:childTnLst>
                                </p:cTn>
                              </p:par>
                              <p:par>
                                <p:cTn id="150" presetID="1" presetClass="exit" presetSubtype="0" fill="hold" grpId="0" nodeType="withEffect">
                                  <p:stCondLst>
                                    <p:cond delay="0"/>
                                  </p:stCondLst>
                                  <p:childTnLst>
                                    <p:set>
                                      <p:cBhvr>
                                        <p:cTn id="151" dur="1" fill="hold">
                                          <p:stCondLst>
                                            <p:cond delay="0"/>
                                          </p:stCondLst>
                                        </p:cTn>
                                        <p:tgtEl>
                                          <p:spTgt spid="31"/>
                                        </p:tgtEl>
                                        <p:attrNameLst>
                                          <p:attrName>style.visibility</p:attrName>
                                        </p:attrNameLst>
                                      </p:cBhvr>
                                      <p:to>
                                        <p:strVal val="hidden"/>
                                      </p:to>
                                    </p:set>
                                  </p:childTnLst>
                                </p:cTn>
                              </p:par>
                              <p:par>
                                <p:cTn id="152" presetID="1" presetClass="exit" presetSubtype="0" fill="hold" grpId="0" nodeType="withEffect">
                                  <p:stCondLst>
                                    <p:cond delay="0"/>
                                  </p:stCondLst>
                                  <p:childTnLst>
                                    <p:set>
                                      <p:cBhvr>
                                        <p:cTn id="153" dur="1" fill="hold">
                                          <p:stCondLst>
                                            <p:cond delay="0"/>
                                          </p:stCondLst>
                                        </p:cTn>
                                        <p:tgtEl>
                                          <p:spTgt spid="32"/>
                                        </p:tgtEl>
                                        <p:attrNameLst>
                                          <p:attrName>style.visibility</p:attrName>
                                        </p:attrNameLst>
                                      </p:cBhvr>
                                      <p:to>
                                        <p:strVal val="hidden"/>
                                      </p:to>
                                    </p:set>
                                  </p:childTnLst>
                                </p:cTn>
                              </p:par>
                              <p:par>
                                <p:cTn id="154" presetID="1" presetClass="exit" presetSubtype="0" fill="hold" grpId="0" nodeType="withEffect">
                                  <p:stCondLst>
                                    <p:cond delay="0"/>
                                  </p:stCondLst>
                                  <p:childTnLst>
                                    <p:set>
                                      <p:cBhvr>
                                        <p:cTn id="155" dur="1" fill="hold">
                                          <p:stCondLst>
                                            <p:cond delay="0"/>
                                          </p:stCondLst>
                                        </p:cTn>
                                        <p:tgtEl>
                                          <p:spTgt spid="33"/>
                                        </p:tgtEl>
                                        <p:attrNameLst>
                                          <p:attrName>style.visibility</p:attrName>
                                        </p:attrNameLst>
                                      </p:cBhvr>
                                      <p:to>
                                        <p:strVal val="hidden"/>
                                      </p:to>
                                    </p:set>
                                  </p:childTnLst>
                                </p:cTn>
                              </p:par>
                              <p:par>
                                <p:cTn id="156" presetID="1" presetClass="exit" presetSubtype="0" fill="hold" grpId="0" nodeType="withEffect">
                                  <p:stCondLst>
                                    <p:cond delay="0"/>
                                  </p:stCondLst>
                                  <p:childTnLst>
                                    <p:set>
                                      <p:cBhvr>
                                        <p:cTn id="157" dur="1" fill="hold">
                                          <p:stCondLst>
                                            <p:cond delay="0"/>
                                          </p:stCondLst>
                                        </p:cTn>
                                        <p:tgtEl>
                                          <p:spTgt spid="34"/>
                                        </p:tgtEl>
                                        <p:attrNameLst>
                                          <p:attrName>style.visibility</p:attrName>
                                        </p:attrNameLst>
                                      </p:cBhvr>
                                      <p:to>
                                        <p:strVal val="hidden"/>
                                      </p:to>
                                    </p:set>
                                  </p:childTnLst>
                                </p:cTn>
                              </p:par>
                              <p:par>
                                <p:cTn id="158" presetID="1" presetClass="exit" presetSubtype="0" fill="hold" grpId="0" nodeType="withEffect">
                                  <p:stCondLst>
                                    <p:cond delay="0"/>
                                  </p:stCondLst>
                                  <p:childTnLst>
                                    <p:set>
                                      <p:cBhvr>
                                        <p:cTn id="159" dur="1" fill="hold">
                                          <p:stCondLst>
                                            <p:cond delay="0"/>
                                          </p:stCondLst>
                                        </p:cTn>
                                        <p:tgtEl>
                                          <p:spTgt spid="36"/>
                                        </p:tgtEl>
                                        <p:attrNameLst>
                                          <p:attrName>style.visibility</p:attrName>
                                        </p:attrNameLst>
                                      </p:cBhvr>
                                      <p:to>
                                        <p:strVal val="hidden"/>
                                      </p:to>
                                    </p:set>
                                  </p:childTnLst>
                                </p:cTn>
                              </p:par>
                              <p:par>
                                <p:cTn id="160" presetID="1" presetClass="exit" presetSubtype="0" fill="hold" grpId="0" nodeType="withEffect">
                                  <p:stCondLst>
                                    <p:cond delay="0"/>
                                  </p:stCondLst>
                                  <p:childTnLst>
                                    <p:set>
                                      <p:cBhvr>
                                        <p:cTn id="161" dur="1" fill="hold">
                                          <p:stCondLst>
                                            <p:cond delay="0"/>
                                          </p:stCondLst>
                                        </p:cTn>
                                        <p:tgtEl>
                                          <p:spTgt spid="38"/>
                                        </p:tgtEl>
                                        <p:attrNameLst>
                                          <p:attrName>style.visibility</p:attrName>
                                        </p:attrNameLst>
                                      </p:cBhvr>
                                      <p:to>
                                        <p:strVal val="hidden"/>
                                      </p:to>
                                    </p:set>
                                  </p:childTnLst>
                                </p:cTn>
                              </p:par>
                              <p:par>
                                <p:cTn id="162" presetID="1" presetClass="exit" presetSubtype="0" fill="hold" grpId="0" nodeType="withEffect">
                                  <p:stCondLst>
                                    <p:cond delay="0"/>
                                  </p:stCondLst>
                                  <p:childTnLst>
                                    <p:set>
                                      <p:cBhvr>
                                        <p:cTn id="163" dur="1" fill="hold">
                                          <p:stCondLst>
                                            <p:cond delay="0"/>
                                          </p:stCondLst>
                                        </p:cTn>
                                        <p:tgtEl>
                                          <p:spTgt spid="41"/>
                                        </p:tgtEl>
                                        <p:attrNameLst>
                                          <p:attrName>style.visibility</p:attrName>
                                        </p:attrNameLst>
                                      </p:cBhvr>
                                      <p:to>
                                        <p:strVal val="hidden"/>
                                      </p:to>
                                    </p:set>
                                  </p:childTnLst>
                                </p:cTn>
                              </p:par>
                              <p:par>
                                <p:cTn id="164" presetID="1" presetClass="exit" presetSubtype="0" fill="hold" grpId="0" nodeType="withEffect">
                                  <p:stCondLst>
                                    <p:cond delay="0"/>
                                  </p:stCondLst>
                                  <p:childTnLst>
                                    <p:set>
                                      <p:cBhvr>
                                        <p:cTn id="165" dur="1" fill="hold">
                                          <p:stCondLst>
                                            <p:cond delay="0"/>
                                          </p:stCondLst>
                                        </p:cTn>
                                        <p:tgtEl>
                                          <p:spTgt spid="42"/>
                                        </p:tgtEl>
                                        <p:attrNameLst>
                                          <p:attrName>style.visibility</p:attrName>
                                        </p:attrNameLst>
                                      </p:cBhvr>
                                      <p:to>
                                        <p:strVal val="hidden"/>
                                      </p:to>
                                    </p:set>
                                  </p:childTnLst>
                                </p:cTn>
                              </p:par>
                              <p:par>
                                <p:cTn id="166" presetID="1" presetClass="exit" presetSubtype="0" fill="hold" grpId="0" nodeType="withEffect">
                                  <p:stCondLst>
                                    <p:cond delay="0"/>
                                  </p:stCondLst>
                                  <p:childTnLst>
                                    <p:set>
                                      <p:cBhvr>
                                        <p:cTn id="167" dur="1" fill="hold">
                                          <p:stCondLst>
                                            <p:cond delay="0"/>
                                          </p:stCondLst>
                                        </p:cTn>
                                        <p:tgtEl>
                                          <p:spTgt spid="43"/>
                                        </p:tgtEl>
                                        <p:attrNameLst>
                                          <p:attrName>style.visibility</p:attrName>
                                        </p:attrNameLst>
                                      </p:cBhvr>
                                      <p:to>
                                        <p:strVal val="hidden"/>
                                      </p:to>
                                    </p:set>
                                  </p:childTnLst>
                                </p:cTn>
                              </p:par>
                              <p:par>
                                <p:cTn id="168" presetID="1" presetClass="exit" presetSubtype="0" fill="hold" grpId="0" nodeType="withEffect">
                                  <p:stCondLst>
                                    <p:cond delay="0"/>
                                  </p:stCondLst>
                                  <p:childTnLst>
                                    <p:set>
                                      <p:cBhvr>
                                        <p:cTn id="169" dur="1" fill="hold">
                                          <p:stCondLst>
                                            <p:cond delay="0"/>
                                          </p:stCondLst>
                                        </p:cTn>
                                        <p:tgtEl>
                                          <p:spTgt spid="44"/>
                                        </p:tgtEl>
                                        <p:attrNameLst>
                                          <p:attrName>style.visibility</p:attrName>
                                        </p:attrNameLst>
                                      </p:cBhvr>
                                      <p:to>
                                        <p:strVal val="hidden"/>
                                      </p:to>
                                    </p:set>
                                  </p:childTnLst>
                                </p:cTn>
                              </p:par>
                              <p:par>
                                <p:cTn id="170" presetID="1" presetClass="exit" presetSubtype="0" fill="hold" grpId="0" nodeType="withEffect">
                                  <p:stCondLst>
                                    <p:cond delay="0"/>
                                  </p:stCondLst>
                                  <p:childTnLst>
                                    <p:set>
                                      <p:cBhvr>
                                        <p:cTn id="171" dur="1" fill="hold">
                                          <p:stCondLst>
                                            <p:cond delay="0"/>
                                          </p:stCondLst>
                                        </p:cTn>
                                        <p:tgtEl>
                                          <p:spTgt spid="45"/>
                                        </p:tgtEl>
                                        <p:attrNameLst>
                                          <p:attrName>style.visibility</p:attrName>
                                        </p:attrNameLst>
                                      </p:cBhvr>
                                      <p:to>
                                        <p:strVal val="hidden"/>
                                      </p:to>
                                    </p:set>
                                  </p:childTnLst>
                                </p:cTn>
                              </p:par>
                              <p:par>
                                <p:cTn id="172" presetID="1" presetClass="exit" presetSubtype="0" fill="hold" grpId="0" nodeType="withEffect">
                                  <p:stCondLst>
                                    <p:cond delay="0"/>
                                  </p:stCondLst>
                                  <p:childTnLst>
                                    <p:set>
                                      <p:cBhvr>
                                        <p:cTn id="173" dur="1" fill="hold">
                                          <p:stCondLst>
                                            <p:cond delay="0"/>
                                          </p:stCondLst>
                                        </p:cTn>
                                        <p:tgtEl>
                                          <p:spTgt spid="46"/>
                                        </p:tgtEl>
                                        <p:attrNameLst>
                                          <p:attrName>style.visibility</p:attrName>
                                        </p:attrNameLst>
                                      </p:cBhvr>
                                      <p:to>
                                        <p:strVal val="hidden"/>
                                      </p:to>
                                    </p:set>
                                  </p:childTnLst>
                                </p:cTn>
                              </p:par>
                              <p:par>
                                <p:cTn id="174" presetID="1" presetClass="exit" presetSubtype="0" fill="hold" grpId="0" nodeType="withEffect">
                                  <p:stCondLst>
                                    <p:cond delay="0"/>
                                  </p:stCondLst>
                                  <p:childTnLst>
                                    <p:set>
                                      <p:cBhvr>
                                        <p:cTn id="175" dur="1" fill="hold">
                                          <p:stCondLst>
                                            <p:cond delay="0"/>
                                          </p:stCondLst>
                                        </p:cTn>
                                        <p:tgtEl>
                                          <p:spTgt spid="47"/>
                                        </p:tgtEl>
                                        <p:attrNameLst>
                                          <p:attrName>style.visibility</p:attrName>
                                        </p:attrNameLst>
                                      </p:cBhvr>
                                      <p:to>
                                        <p:strVal val="hidden"/>
                                      </p:to>
                                    </p:set>
                                  </p:childTnLst>
                                </p:cTn>
                              </p:par>
                              <p:par>
                                <p:cTn id="176" presetID="1" presetClass="exit" presetSubtype="0" fill="hold" grpId="0" nodeType="withEffect">
                                  <p:stCondLst>
                                    <p:cond delay="0"/>
                                  </p:stCondLst>
                                  <p:childTnLst>
                                    <p:set>
                                      <p:cBhvr>
                                        <p:cTn id="177" dur="1" fill="hold">
                                          <p:stCondLst>
                                            <p:cond delay="0"/>
                                          </p:stCondLst>
                                        </p:cTn>
                                        <p:tgtEl>
                                          <p:spTgt spid="48"/>
                                        </p:tgtEl>
                                        <p:attrNameLst>
                                          <p:attrName>style.visibility</p:attrName>
                                        </p:attrNameLst>
                                      </p:cBhvr>
                                      <p:to>
                                        <p:strVal val="hidden"/>
                                      </p:to>
                                    </p:set>
                                  </p:childTnLst>
                                </p:cTn>
                              </p:par>
                              <p:par>
                                <p:cTn id="178" presetID="1" presetClass="exit" presetSubtype="0" fill="hold" grpId="0" nodeType="withEffect">
                                  <p:stCondLst>
                                    <p:cond delay="0"/>
                                  </p:stCondLst>
                                  <p:childTnLst>
                                    <p:set>
                                      <p:cBhvr>
                                        <p:cTn id="179" dur="1" fill="hold">
                                          <p:stCondLst>
                                            <p:cond delay="0"/>
                                          </p:stCondLst>
                                        </p:cTn>
                                        <p:tgtEl>
                                          <p:spTgt spid="50"/>
                                        </p:tgtEl>
                                        <p:attrNameLst>
                                          <p:attrName>style.visibility</p:attrName>
                                        </p:attrNameLst>
                                      </p:cBhvr>
                                      <p:to>
                                        <p:strVal val="hidden"/>
                                      </p:to>
                                    </p:set>
                                  </p:childTnLst>
                                </p:cTn>
                              </p:par>
                              <p:par>
                                <p:cTn id="180" presetID="1" presetClass="exit" presetSubtype="0" fill="hold" grpId="0" nodeType="withEffect">
                                  <p:stCondLst>
                                    <p:cond delay="0"/>
                                  </p:stCondLst>
                                  <p:childTnLst>
                                    <p:set>
                                      <p:cBhvr>
                                        <p:cTn id="181" dur="1" fill="hold">
                                          <p:stCondLst>
                                            <p:cond delay="0"/>
                                          </p:stCondLst>
                                        </p:cTn>
                                        <p:tgtEl>
                                          <p:spTgt spid="51"/>
                                        </p:tgtEl>
                                        <p:attrNameLst>
                                          <p:attrName>style.visibility</p:attrName>
                                        </p:attrNameLst>
                                      </p:cBhvr>
                                      <p:to>
                                        <p:strVal val="hidden"/>
                                      </p:to>
                                    </p:set>
                                  </p:childTnLst>
                                </p:cTn>
                              </p:par>
                              <p:par>
                                <p:cTn id="182" presetID="1" presetClass="exit" presetSubtype="0" fill="hold" grpId="1" nodeType="withEffect">
                                  <p:stCondLst>
                                    <p:cond delay="0"/>
                                  </p:stCondLst>
                                  <p:childTnLst>
                                    <p:set>
                                      <p:cBhvr>
                                        <p:cTn id="183" dur="1" fill="hold">
                                          <p:stCondLst>
                                            <p:cond delay="0"/>
                                          </p:stCondLst>
                                        </p:cTn>
                                        <p:tgtEl>
                                          <p:spTgt spid="54"/>
                                        </p:tgtEl>
                                        <p:attrNameLst>
                                          <p:attrName>style.visibility</p:attrName>
                                        </p:attrNameLst>
                                      </p:cBhvr>
                                      <p:to>
                                        <p:strVal val="hidden"/>
                                      </p:to>
                                    </p:set>
                                  </p:childTnLst>
                                </p:cTn>
                              </p:par>
                              <p:par>
                                <p:cTn id="184" presetID="1" presetClass="exit" presetSubtype="0" fill="hold" grpId="1" nodeType="withEffect">
                                  <p:stCondLst>
                                    <p:cond delay="0"/>
                                  </p:stCondLst>
                                  <p:childTnLst>
                                    <p:set>
                                      <p:cBhvr>
                                        <p:cTn id="185" dur="1" fill="hold">
                                          <p:stCondLst>
                                            <p:cond delay="0"/>
                                          </p:stCondLst>
                                        </p:cTn>
                                        <p:tgtEl>
                                          <p:spTgt spid="55"/>
                                        </p:tgtEl>
                                        <p:attrNameLst>
                                          <p:attrName>style.visibility</p:attrName>
                                        </p:attrNameLst>
                                      </p:cBhvr>
                                      <p:to>
                                        <p:strVal val="hidden"/>
                                      </p:to>
                                    </p:set>
                                  </p:childTnLst>
                                </p:cTn>
                              </p:par>
                              <p:par>
                                <p:cTn id="186" presetID="1" presetClass="exit" presetSubtype="0" fill="hold" grpId="1" nodeType="withEffect">
                                  <p:stCondLst>
                                    <p:cond delay="0"/>
                                  </p:stCondLst>
                                  <p:childTnLst>
                                    <p:set>
                                      <p:cBhvr>
                                        <p:cTn id="187" dur="1" fill="hold">
                                          <p:stCondLst>
                                            <p:cond delay="0"/>
                                          </p:stCondLst>
                                        </p:cTn>
                                        <p:tgtEl>
                                          <p:spTgt spid="56"/>
                                        </p:tgtEl>
                                        <p:attrNameLst>
                                          <p:attrName>style.visibility</p:attrName>
                                        </p:attrNameLst>
                                      </p:cBhvr>
                                      <p:to>
                                        <p:strVal val="hidden"/>
                                      </p:to>
                                    </p:set>
                                  </p:childTnLst>
                                </p:cTn>
                              </p:par>
                              <p:par>
                                <p:cTn id="188" presetID="1" presetClass="exit" presetSubtype="0" fill="hold" grpId="1" nodeType="withEffect">
                                  <p:stCondLst>
                                    <p:cond delay="0"/>
                                  </p:stCondLst>
                                  <p:childTnLst>
                                    <p:set>
                                      <p:cBhvr>
                                        <p:cTn id="189" dur="1" fill="hold">
                                          <p:stCondLst>
                                            <p:cond delay="0"/>
                                          </p:stCondLst>
                                        </p:cTn>
                                        <p:tgtEl>
                                          <p:spTgt spid="57"/>
                                        </p:tgtEl>
                                        <p:attrNameLst>
                                          <p:attrName>style.visibility</p:attrName>
                                        </p:attrNameLst>
                                      </p:cBhvr>
                                      <p:to>
                                        <p:strVal val="hidden"/>
                                      </p:to>
                                    </p:set>
                                  </p:childTnLst>
                                </p:cTn>
                              </p:par>
                            </p:childTnLst>
                          </p:cTn>
                        </p:par>
                        <p:par>
                          <p:cTn id="190" fill="hold">
                            <p:stCondLst>
                              <p:cond delay="0"/>
                            </p:stCondLst>
                            <p:childTnLst>
                              <p:par>
                                <p:cTn id="191" presetID="0" presetClass="path" presetSubtype="0" accel="50000" decel="50000" fill="hold" grpId="1" nodeType="afterEffect">
                                  <p:stCondLst>
                                    <p:cond delay="0"/>
                                  </p:stCondLst>
                                  <p:childTnLst>
                                    <p:animMotion origin="layout" path="M 0 0 L -0.55599 -0.00926 " pathEditMode="relative" ptsTypes="AA">
                                      <p:cBhvr>
                                        <p:cTn id="192" dur="2000" fill="hold"/>
                                        <p:tgtEl>
                                          <p:spTgt spid="273"/>
                                        </p:tgtEl>
                                        <p:attrNameLst>
                                          <p:attrName>ppt_x</p:attrName>
                                          <p:attrName>ppt_y</p:attrName>
                                        </p:attrNameLst>
                                      </p:cBhvr>
                                    </p:animMotion>
                                  </p:childTnLst>
                                </p:cTn>
                              </p:par>
                              <p:par>
                                <p:cTn id="193" presetID="0" presetClass="path" presetSubtype="0" accel="50000" decel="50000" fill="hold" grpId="1" nodeType="withEffect">
                                  <p:stCondLst>
                                    <p:cond delay="0"/>
                                  </p:stCondLst>
                                  <p:childTnLst>
                                    <p:animMotion origin="layout" path="M 0 0 L -0.55599 -0.00926 " pathEditMode="relative" ptsTypes="AA">
                                      <p:cBhvr>
                                        <p:cTn id="194" dur="2000" fill="hold"/>
                                        <p:tgtEl>
                                          <p:spTgt spid="274"/>
                                        </p:tgtEl>
                                        <p:attrNameLst>
                                          <p:attrName>ppt_x</p:attrName>
                                          <p:attrName>ppt_y</p:attrName>
                                        </p:attrNameLst>
                                      </p:cBhvr>
                                    </p:animMotion>
                                  </p:childTnLst>
                                </p:cTn>
                              </p:par>
                              <p:par>
                                <p:cTn id="195" presetID="0" presetClass="path" presetSubtype="0" accel="50000" decel="50000" fill="hold" grpId="1" nodeType="withEffect">
                                  <p:stCondLst>
                                    <p:cond delay="0"/>
                                  </p:stCondLst>
                                  <p:childTnLst>
                                    <p:animMotion origin="layout" path="M 0 0 L -0.55599 -0.00926 " pathEditMode="relative" ptsTypes="AA">
                                      <p:cBhvr>
                                        <p:cTn id="196" dur="2000" fill="hold"/>
                                        <p:tgtEl>
                                          <p:spTgt spid="275"/>
                                        </p:tgtEl>
                                        <p:attrNameLst>
                                          <p:attrName>ppt_x</p:attrName>
                                          <p:attrName>ppt_y</p:attrName>
                                        </p:attrNameLst>
                                      </p:cBhvr>
                                    </p:animMotion>
                                  </p:childTnLst>
                                </p:cTn>
                              </p:par>
                              <p:par>
                                <p:cTn id="197" presetID="0" presetClass="path" presetSubtype="0" accel="50000" decel="50000" fill="hold" nodeType="withEffect">
                                  <p:stCondLst>
                                    <p:cond delay="0"/>
                                  </p:stCondLst>
                                  <p:childTnLst>
                                    <p:animMotion origin="layout" path="M 0 0 L -0.55599 -0.00926 " pathEditMode="relative" ptsTypes="AA">
                                      <p:cBhvr>
                                        <p:cTn id="198" dur="2000" fill="hold"/>
                                        <p:tgtEl>
                                          <p:spTgt spid="276"/>
                                        </p:tgtEl>
                                        <p:attrNameLst>
                                          <p:attrName>ppt_x</p:attrName>
                                          <p:attrName>ppt_y</p:attrName>
                                        </p:attrNameLst>
                                      </p:cBhvr>
                                    </p:animMotion>
                                  </p:childTnLst>
                                </p:cTn>
                              </p:par>
                              <p:par>
                                <p:cTn id="199" presetID="0" presetClass="path" presetSubtype="0" accel="50000" decel="50000" fill="hold" nodeType="withEffect">
                                  <p:stCondLst>
                                    <p:cond delay="0"/>
                                  </p:stCondLst>
                                  <p:childTnLst>
                                    <p:animMotion origin="layout" path="M 0 0 L -0.55599 -0.00926 " pathEditMode="relative" ptsTypes="AA">
                                      <p:cBhvr>
                                        <p:cTn id="200" dur="2000" fill="hold"/>
                                        <p:tgtEl>
                                          <p:spTgt spid="281"/>
                                        </p:tgtEl>
                                        <p:attrNameLst>
                                          <p:attrName>ppt_x</p:attrName>
                                          <p:attrName>ppt_y</p:attrName>
                                        </p:attrNameLst>
                                      </p:cBhvr>
                                    </p:animMotion>
                                  </p:childTnLst>
                                </p:cTn>
                              </p:par>
                              <p:par>
                                <p:cTn id="201" presetID="0" presetClass="path" presetSubtype="0" accel="50000" decel="50000" fill="hold" nodeType="withEffect">
                                  <p:stCondLst>
                                    <p:cond delay="0"/>
                                  </p:stCondLst>
                                  <p:childTnLst>
                                    <p:animMotion origin="layout" path="M 0 0 L -0.55599 -0.00926 " pathEditMode="relative" ptsTypes="AA">
                                      <p:cBhvr>
                                        <p:cTn id="202" dur="2000" fill="hold"/>
                                        <p:tgtEl>
                                          <p:spTgt spid="285"/>
                                        </p:tgtEl>
                                        <p:attrNameLst>
                                          <p:attrName>ppt_x</p:attrName>
                                          <p:attrName>ppt_y</p:attrName>
                                        </p:attrNameLst>
                                      </p:cBhvr>
                                    </p:animMotion>
                                  </p:childTnLst>
                                </p:cTn>
                              </p:par>
                              <p:par>
                                <p:cTn id="203" presetID="0" presetClass="path" presetSubtype="0" accel="50000" decel="50000" fill="hold" nodeType="withEffect">
                                  <p:stCondLst>
                                    <p:cond delay="0"/>
                                  </p:stCondLst>
                                  <p:childTnLst>
                                    <p:animMotion origin="layout" path="M 0 0 L -0.55599 -0.00926 " pathEditMode="relative" ptsTypes="AA">
                                      <p:cBhvr>
                                        <p:cTn id="204" dur="2000" fill="hold"/>
                                        <p:tgtEl>
                                          <p:spTgt spid="289"/>
                                        </p:tgtEl>
                                        <p:attrNameLst>
                                          <p:attrName>ppt_x</p:attrName>
                                          <p:attrName>ppt_y</p:attrName>
                                        </p:attrNameLst>
                                      </p:cBhvr>
                                    </p:animMotion>
                                  </p:childTnLst>
                                </p:cTn>
                              </p:par>
                              <p:par>
                                <p:cTn id="205" presetID="0" presetClass="path" presetSubtype="0" accel="50000" decel="50000" fill="hold" nodeType="withEffect">
                                  <p:stCondLst>
                                    <p:cond delay="0"/>
                                  </p:stCondLst>
                                  <p:childTnLst>
                                    <p:animMotion origin="layout" path="M 0 0 L -0.55599 -0.00926 " pathEditMode="relative" ptsTypes="AA">
                                      <p:cBhvr>
                                        <p:cTn id="206" dur="2000" fill="hold"/>
                                        <p:tgtEl>
                                          <p:spTgt spid="293"/>
                                        </p:tgtEl>
                                        <p:attrNameLst>
                                          <p:attrName>ppt_x</p:attrName>
                                          <p:attrName>ppt_y</p:attrName>
                                        </p:attrNameLst>
                                      </p:cBhvr>
                                    </p:animMotion>
                                  </p:childTnLst>
                                </p:cTn>
                              </p:par>
                              <p:par>
                                <p:cTn id="207" presetID="0" presetClass="path" presetSubtype="0" accel="50000" decel="50000" fill="hold" grpId="1" nodeType="withEffect">
                                  <p:stCondLst>
                                    <p:cond delay="0"/>
                                  </p:stCondLst>
                                  <p:childTnLst>
                                    <p:animMotion origin="layout" path="M 0 0 L -0.55599 -0.00926 " pathEditMode="relative" ptsTypes="AA">
                                      <p:cBhvr>
                                        <p:cTn id="208" dur="2000" fill="hold"/>
                                        <p:tgtEl>
                                          <p:spTgt spid="297"/>
                                        </p:tgtEl>
                                        <p:attrNameLst>
                                          <p:attrName>ppt_x</p:attrName>
                                          <p:attrName>ppt_y</p:attrName>
                                        </p:attrNameLst>
                                      </p:cBhvr>
                                    </p:animMotion>
                                  </p:childTnLst>
                                </p:cTn>
                              </p:par>
                              <p:par>
                                <p:cTn id="209" presetID="0" presetClass="path" presetSubtype="0" accel="50000" decel="50000" fill="hold" grpId="1" nodeType="withEffect">
                                  <p:stCondLst>
                                    <p:cond delay="0"/>
                                  </p:stCondLst>
                                  <p:childTnLst>
                                    <p:animMotion origin="layout" path="M 0 0 L -0.55599 -0.00926 " pathEditMode="relative" ptsTypes="AA">
                                      <p:cBhvr>
                                        <p:cTn id="210" dur="2000" fill="hold"/>
                                        <p:tgtEl>
                                          <p:spTgt spid="298"/>
                                        </p:tgtEl>
                                        <p:attrNameLst>
                                          <p:attrName>ppt_x</p:attrName>
                                          <p:attrName>ppt_y</p:attrName>
                                        </p:attrNameLst>
                                      </p:cBhvr>
                                    </p:animMotion>
                                  </p:childTnLst>
                                </p:cTn>
                              </p:par>
                              <p:par>
                                <p:cTn id="211" presetID="0" presetClass="path" presetSubtype="0" accel="50000" decel="50000" fill="hold" grpId="1" nodeType="withEffect">
                                  <p:stCondLst>
                                    <p:cond delay="0"/>
                                  </p:stCondLst>
                                  <p:childTnLst>
                                    <p:animMotion origin="layout" path="M 0 0 L -0.55599 -0.00926 " pathEditMode="relative" ptsTypes="AA">
                                      <p:cBhvr>
                                        <p:cTn id="212" dur="2000" fill="hold"/>
                                        <p:tgtEl>
                                          <p:spTgt spid="299"/>
                                        </p:tgtEl>
                                        <p:attrNameLst>
                                          <p:attrName>ppt_x</p:attrName>
                                          <p:attrName>ppt_y</p:attrName>
                                        </p:attrNameLst>
                                      </p:cBhvr>
                                    </p:animMotion>
                                  </p:childTnLst>
                                </p:cTn>
                              </p:par>
                              <p:par>
                                <p:cTn id="213" presetID="0" presetClass="path" presetSubtype="0" accel="50000" decel="50000" fill="hold" nodeType="withEffect">
                                  <p:stCondLst>
                                    <p:cond delay="0"/>
                                  </p:stCondLst>
                                  <p:childTnLst>
                                    <p:animMotion origin="layout" path="M 0 0 L -0.55599 -0.00926 " pathEditMode="relative" ptsTypes="AA">
                                      <p:cBhvr>
                                        <p:cTn id="214" dur="2000" fill="hold"/>
                                        <p:tgtEl>
                                          <p:spTgt spid="300"/>
                                        </p:tgtEl>
                                        <p:attrNameLst>
                                          <p:attrName>ppt_x</p:attrName>
                                          <p:attrName>ppt_y</p:attrName>
                                        </p:attrNameLst>
                                      </p:cBhvr>
                                    </p:animMotion>
                                  </p:childTnLst>
                                </p:cTn>
                              </p:par>
                              <p:par>
                                <p:cTn id="215" presetID="0" presetClass="path" presetSubtype="0" accel="50000" decel="50000" fill="hold" nodeType="withEffect">
                                  <p:stCondLst>
                                    <p:cond delay="0"/>
                                  </p:stCondLst>
                                  <p:childTnLst>
                                    <p:animMotion origin="layout" path="M 0 0 L -0.55599 -0.00926 " pathEditMode="relative" ptsTypes="AA">
                                      <p:cBhvr>
                                        <p:cTn id="216" dur="2000" fill="hold"/>
                                        <p:tgtEl>
                                          <p:spTgt spid="305"/>
                                        </p:tgtEl>
                                        <p:attrNameLst>
                                          <p:attrName>ppt_x</p:attrName>
                                          <p:attrName>ppt_y</p:attrName>
                                        </p:attrNameLst>
                                      </p:cBhvr>
                                    </p:animMotion>
                                  </p:childTnLst>
                                </p:cTn>
                              </p:par>
                              <p:par>
                                <p:cTn id="217" presetID="0" presetClass="path" presetSubtype="0" accel="50000" decel="50000" fill="hold" nodeType="withEffect">
                                  <p:stCondLst>
                                    <p:cond delay="0"/>
                                  </p:stCondLst>
                                  <p:childTnLst>
                                    <p:animMotion origin="layout" path="M 0 0 L -0.55599 -0.00926 " pathEditMode="relative" ptsTypes="AA">
                                      <p:cBhvr>
                                        <p:cTn id="218" dur="2000" fill="hold"/>
                                        <p:tgtEl>
                                          <p:spTgt spid="309"/>
                                        </p:tgtEl>
                                        <p:attrNameLst>
                                          <p:attrName>ppt_x</p:attrName>
                                          <p:attrName>ppt_y</p:attrName>
                                        </p:attrNameLst>
                                      </p:cBhvr>
                                    </p:animMotion>
                                  </p:childTnLst>
                                </p:cTn>
                              </p:par>
                              <p:par>
                                <p:cTn id="219" presetID="0" presetClass="path" presetSubtype="0" accel="50000" decel="50000" fill="hold" nodeType="withEffect">
                                  <p:stCondLst>
                                    <p:cond delay="0"/>
                                  </p:stCondLst>
                                  <p:childTnLst>
                                    <p:animMotion origin="layout" path="M 0 0 L -0.55599 -0.00926 " pathEditMode="relative" ptsTypes="AA">
                                      <p:cBhvr>
                                        <p:cTn id="220" dur="2000" fill="hold"/>
                                        <p:tgtEl>
                                          <p:spTgt spid="313"/>
                                        </p:tgtEl>
                                        <p:attrNameLst>
                                          <p:attrName>ppt_x</p:attrName>
                                          <p:attrName>ppt_y</p:attrName>
                                        </p:attrNameLst>
                                      </p:cBhvr>
                                    </p:animMotion>
                                  </p:childTnLst>
                                </p:cTn>
                              </p:par>
                              <p:par>
                                <p:cTn id="221" presetID="0" presetClass="path" presetSubtype="0" accel="50000" decel="50000" fill="hold" nodeType="withEffect">
                                  <p:stCondLst>
                                    <p:cond delay="0"/>
                                  </p:stCondLst>
                                  <p:childTnLst>
                                    <p:animMotion origin="layout" path="M 0 0 L -0.55599 -0.00926 " pathEditMode="relative" ptsTypes="AA">
                                      <p:cBhvr>
                                        <p:cTn id="222" dur="2000" fill="hold"/>
                                        <p:tgtEl>
                                          <p:spTgt spid="317"/>
                                        </p:tgtEl>
                                        <p:attrNameLst>
                                          <p:attrName>ppt_x</p:attrName>
                                          <p:attrName>ppt_y</p:attrName>
                                        </p:attrNameLst>
                                      </p:cBhvr>
                                    </p:animMotion>
                                  </p:childTnLst>
                                </p:cTn>
                              </p:par>
                              <p:par>
                                <p:cTn id="223" presetID="0" presetClass="path" presetSubtype="0" accel="50000" decel="50000" fill="hold" nodeType="withEffect">
                                  <p:stCondLst>
                                    <p:cond delay="0"/>
                                  </p:stCondLst>
                                  <p:childTnLst>
                                    <p:animMotion origin="layout" path="M 0 0 L -0.55599 -0.00926 " pathEditMode="relative" ptsTypes="AA">
                                      <p:cBhvr>
                                        <p:cTn id="224" dur="2000" fill="hold"/>
                                        <p:tgtEl>
                                          <p:spTgt spid="321"/>
                                        </p:tgtEl>
                                        <p:attrNameLst>
                                          <p:attrName>ppt_x</p:attrName>
                                          <p:attrName>ppt_y</p:attrName>
                                        </p:attrNameLst>
                                      </p:cBhvr>
                                    </p:animMotion>
                                  </p:childTnLst>
                                </p:cTn>
                              </p:par>
                              <p:par>
                                <p:cTn id="225" presetID="0" presetClass="path" presetSubtype="0" accel="50000" decel="50000" fill="hold" nodeType="withEffect">
                                  <p:stCondLst>
                                    <p:cond delay="0"/>
                                  </p:stCondLst>
                                  <p:childTnLst>
                                    <p:animMotion origin="layout" path="M 0 0 L -0.55599 -0.00926 " pathEditMode="relative" ptsTypes="AA">
                                      <p:cBhvr>
                                        <p:cTn id="226" dur="2000" fill="hold"/>
                                        <p:tgtEl>
                                          <p:spTgt spid="331"/>
                                        </p:tgtEl>
                                        <p:attrNameLst>
                                          <p:attrName>ppt_x</p:attrName>
                                          <p:attrName>ppt_y</p:attrName>
                                        </p:attrNameLst>
                                      </p:cBhvr>
                                    </p:animMotion>
                                  </p:childTnLst>
                                </p:cTn>
                              </p:par>
                              <p:par>
                                <p:cTn id="227" presetID="0" presetClass="path" presetSubtype="0" accel="50000" decel="50000" fill="hold" grpId="1" nodeType="withEffect">
                                  <p:stCondLst>
                                    <p:cond delay="0"/>
                                  </p:stCondLst>
                                  <p:childTnLst>
                                    <p:animMotion origin="layout" path="M 0 0 L -0.55599 -0.00926 " pathEditMode="relative" ptsTypes="AA">
                                      <p:cBhvr>
                                        <p:cTn id="228" dur="2000" fill="hold"/>
                                        <p:tgtEl>
                                          <p:spTgt spid="341"/>
                                        </p:tgtEl>
                                        <p:attrNameLst>
                                          <p:attrName>ppt_x</p:attrName>
                                          <p:attrName>ppt_y</p:attrName>
                                        </p:attrNameLst>
                                      </p:cBhvr>
                                    </p:animMotion>
                                  </p:childTnLst>
                                </p:cTn>
                              </p:par>
                              <p:par>
                                <p:cTn id="229" presetID="0" presetClass="path" presetSubtype="0" accel="50000" decel="50000" fill="hold" grpId="1" nodeType="withEffect">
                                  <p:stCondLst>
                                    <p:cond delay="0"/>
                                  </p:stCondLst>
                                  <p:childTnLst>
                                    <p:animMotion origin="layout" path="M 0 0 L -0.55599 -0.00926 " pathEditMode="relative" ptsTypes="AA">
                                      <p:cBhvr>
                                        <p:cTn id="230" dur="2000" fill="hold"/>
                                        <p:tgtEl>
                                          <p:spTgt spid="342"/>
                                        </p:tgtEl>
                                        <p:attrNameLst>
                                          <p:attrName>ppt_x</p:attrName>
                                          <p:attrName>ppt_y</p:attrName>
                                        </p:attrNameLst>
                                      </p:cBhvr>
                                    </p:animMotion>
                                  </p:childTnLst>
                                </p:cTn>
                              </p:par>
                              <p:par>
                                <p:cTn id="231" presetID="0" presetClass="path" presetSubtype="0" accel="50000" decel="50000" fill="hold" nodeType="withEffect">
                                  <p:stCondLst>
                                    <p:cond delay="0"/>
                                  </p:stCondLst>
                                  <p:childTnLst>
                                    <p:animMotion origin="layout" path="M 0 0 L -0.55599 -0.00926 " pathEditMode="relative" ptsTypes="AA">
                                      <p:cBhvr>
                                        <p:cTn id="232" dur="2000" fill="hold"/>
                                        <p:tgtEl>
                                          <p:spTgt spid="343"/>
                                        </p:tgtEl>
                                        <p:attrNameLst>
                                          <p:attrName>ppt_x</p:attrName>
                                          <p:attrName>ppt_y</p:attrName>
                                        </p:attrNameLst>
                                      </p:cBhvr>
                                    </p:animMotion>
                                  </p:childTnLst>
                                </p:cTn>
                              </p:par>
                              <p:par>
                                <p:cTn id="233" presetID="0" presetClass="path" presetSubtype="0" accel="50000" decel="50000" fill="hold" nodeType="withEffect">
                                  <p:stCondLst>
                                    <p:cond delay="0"/>
                                  </p:stCondLst>
                                  <p:childTnLst>
                                    <p:animMotion origin="layout" path="M 0 0 L -0.55599 -0.00926 " pathEditMode="relative" ptsTypes="AA">
                                      <p:cBhvr>
                                        <p:cTn id="234" dur="2000" fill="hold"/>
                                        <p:tgtEl>
                                          <p:spTgt spid="347"/>
                                        </p:tgtEl>
                                        <p:attrNameLst>
                                          <p:attrName>ppt_x</p:attrName>
                                          <p:attrName>ppt_y</p:attrName>
                                        </p:attrNameLst>
                                      </p:cBhvr>
                                    </p:animMotion>
                                  </p:childTnLst>
                                </p:cTn>
                              </p:par>
                              <p:par>
                                <p:cTn id="235" presetID="0" presetClass="path" presetSubtype="0" accel="50000" decel="50000" fill="hold" nodeType="withEffect">
                                  <p:stCondLst>
                                    <p:cond delay="0"/>
                                  </p:stCondLst>
                                  <p:childTnLst>
                                    <p:animMotion origin="layout" path="M 0 0 L -0.55599 -0.00926 " pathEditMode="relative" ptsTypes="AA">
                                      <p:cBhvr>
                                        <p:cTn id="236" dur="2000" fill="hold"/>
                                        <p:tgtEl>
                                          <p:spTgt spid="351"/>
                                        </p:tgtEl>
                                        <p:attrNameLst>
                                          <p:attrName>ppt_x</p:attrName>
                                          <p:attrName>ppt_y</p:attrName>
                                        </p:attrNameLst>
                                      </p:cBhvr>
                                    </p:animMotion>
                                  </p:childTnLst>
                                </p:cTn>
                              </p:par>
                              <p:par>
                                <p:cTn id="237" presetID="0" presetClass="path" presetSubtype="0" accel="50000" decel="50000" fill="hold" nodeType="withEffect">
                                  <p:stCondLst>
                                    <p:cond delay="0"/>
                                  </p:stCondLst>
                                  <p:childTnLst>
                                    <p:animMotion origin="layout" path="M 0 0 L -0.55599 -0.00926 " pathEditMode="relative" ptsTypes="AA">
                                      <p:cBhvr>
                                        <p:cTn id="238" dur="2000" fill="hold"/>
                                        <p:tgtEl>
                                          <p:spTgt spid="355"/>
                                        </p:tgtEl>
                                        <p:attrNameLst>
                                          <p:attrName>ppt_x</p:attrName>
                                          <p:attrName>ppt_y</p:attrName>
                                        </p:attrNameLst>
                                      </p:cBhvr>
                                    </p:animMotion>
                                  </p:childTnLst>
                                </p:cTn>
                              </p:par>
                              <p:par>
                                <p:cTn id="239" presetID="0" presetClass="path" presetSubtype="0" accel="50000" decel="50000" fill="hold" grpId="1" nodeType="withEffect">
                                  <p:stCondLst>
                                    <p:cond delay="0"/>
                                  </p:stCondLst>
                                  <p:childTnLst>
                                    <p:animMotion origin="layout" path="M 0 0 L -0.55599 -0.00926 " pathEditMode="relative" ptsTypes="AA">
                                      <p:cBhvr>
                                        <p:cTn id="240" dur="2000" fill="hold"/>
                                        <p:tgtEl>
                                          <p:spTgt spid="359"/>
                                        </p:tgtEl>
                                        <p:attrNameLst>
                                          <p:attrName>ppt_x</p:attrName>
                                          <p:attrName>ppt_y</p:attrName>
                                        </p:attrNameLst>
                                      </p:cBhvr>
                                    </p:animMotion>
                                  </p:childTnLst>
                                </p:cTn>
                              </p:par>
                              <p:par>
                                <p:cTn id="241" presetID="0" presetClass="path" presetSubtype="0" accel="50000" decel="50000" fill="hold" grpId="1" nodeType="withEffect">
                                  <p:stCondLst>
                                    <p:cond delay="0"/>
                                  </p:stCondLst>
                                  <p:childTnLst>
                                    <p:animMotion origin="layout" path="M 0 0 L -0.55599 -0.00926 " pathEditMode="relative" ptsTypes="AA">
                                      <p:cBhvr>
                                        <p:cTn id="242" dur="2000" fill="hold"/>
                                        <p:tgtEl>
                                          <p:spTgt spid="360"/>
                                        </p:tgtEl>
                                        <p:attrNameLst>
                                          <p:attrName>ppt_x</p:attrName>
                                          <p:attrName>ppt_y</p:attrName>
                                        </p:attrNameLst>
                                      </p:cBhvr>
                                    </p:animMotion>
                                  </p:childTnLst>
                                </p:cTn>
                              </p:par>
                              <p:par>
                                <p:cTn id="243" presetID="0" presetClass="path" presetSubtype="0" accel="50000" decel="50000" fill="hold" grpId="1" nodeType="withEffect">
                                  <p:stCondLst>
                                    <p:cond delay="0"/>
                                  </p:stCondLst>
                                  <p:childTnLst>
                                    <p:animMotion origin="layout" path="M 0 0 L -0.55599 -0.00926 " pathEditMode="relative" ptsTypes="AA">
                                      <p:cBhvr>
                                        <p:cTn id="244" dur="2000" fill="hold"/>
                                        <p:tgtEl>
                                          <p:spTgt spid="361"/>
                                        </p:tgtEl>
                                        <p:attrNameLst>
                                          <p:attrName>ppt_x</p:attrName>
                                          <p:attrName>ppt_y</p:attrName>
                                        </p:attrNameLst>
                                      </p:cBhvr>
                                    </p:animMotion>
                                  </p:childTnLst>
                                </p:cTn>
                              </p:par>
                              <p:par>
                                <p:cTn id="245" presetID="0" presetClass="path" presetSubtype="0" accel="50000" decel="50000" fill="hold" nodeType="withEffect">
                                  <p:stCondLst>
                                    <p:cond delay="0"/>
                                  </p:stCondLst>
                                  <p:childTnLst>
                                    <p:animMotion origin="layout" path="M 0 0 L -0.55599 -0.00926 " pathEditMode="relative" ptsTypes="AA">
                                      <p:cBhvr>
                                        <p:cTn id="246" dur="2000" fill="hold"/>
                                        <p:tgtEl>
                                          <p:spTgt spid="362"/>
                                        </p:tgtEl>
                                        <p:attrNameLst>
                                          <p:attrName>ppt_x</p:attrName>
                                          <p:attrName>ppt_y</p:attrName>
                                        </p:attrNameLst>
                                      </p:cBhvr>
                                    </p:animMotion>
                                  </p:childTnLst>
                                </p:cTn>
                              </p:par>
                              <p:par>
                                <p:cTn id="247" presetID="0" presetClass="path" presetSubtype="0" accel="50000" decel="50000" fill="hold" nodeType="withEffect">
                                  <p:stCondLst>
                                    <p:cond delay="0"/>
                                  </p:stCondLst>
                                  <p:childTnLst>
                                    <p:animMotion origin="layout" path="M 0 0 L -0.55599 -0.00926 " pathEditMode="relative" ptsTypes="AA">
                                      <p:cBhvr>
                                        <p:cTn id="248" dur="2000" fill="hold"/>
                                        <p:tgtEl>
                                          <p:spTgt spid="367"/>
                                        </p:tgtEl>
                                        <p:attrNameLst>
                                          <p:attrName>ppt_x</p:attrName>
                                          <p:attrName>ppt_y</p:attrName>
                                        </p:attrNameLst>
                                      </p:cBhvr>
                                    </p:animMotion>
                                  </p:childTnLst>
                                </p:cTn>
                              </p:par>
                              <p:par>
                                <p:cTn id="249" presetID="0" presetClass="path" presetSubtype="0" accel="50000" decel="50000" fill="hold" nodeType="withEffect">
                                  <p:stCondLst>
                                    <p:cond delay="0"/>
                                  </p:stCondLst>
                                  <p:childTnLst>
                                    <p:animMotion origin="layout" path="M 0 0 L -0.55599 -0.00926 " pathEditMode="relative" ptsTypes="AA">
                                      <p:cBhvr>
                                        <p:cTn id="250" dur="2000" fill="hold"/>
                                        <p:tgtEl>
                                          <p:spTgt spid="371"/>
                                        </p:tgtEl>
                                        <p:attrNameLst>
                                          <p:attrName>ppt_x</p:attrName>
                                          <p:attrName>ppt_y</p:attrName>
                                        </p:attrNameLst>
                                      </p:cBhvr>
                                    </p:animMotion>
                                  </p:childTnLst>
                                </p:cTn>
                              </p:par>
                              <p:par>
                                <p:cTn id="251" presetID="0" presetClass="path" presetSubtype="0" accel="50000" decel="50000" fill="hold" nodeType="withEffect">
                                  <p:stCondLst>
                                    <p:cond delay="0"/>
                                  </p:stCondLst>
                                  <p:childTnLst>
                                    <p:animMotion origin="layout" path="M 0 0 L -0.55599 -0.00926 " pathEditMode="relative" ptsTypes="AA">
                                      <p:cBhvr>
                                        <p:cTn id="252" dur="2000" fill="hold"/>
                                        <p:tgtEl>
                                          <p:spTgt spid="372"/>
                                        </p:tgtEl>
                                        <p:attrNameLst>
                                          <p:attrName>ppt_x</p:attrName>
                                          <p:attrName>ppt_y</p:attrName>
                                        </p:attrNameLst>
                                      </p:cBhvr>
                                    </p:animMotion>
                                  </p:childTnLst>
                                </p:cTn>
                              </p:par>
                              <p:par>
                                <p:cTn id="253" presetID="0" presetClass="path" presetSubtype="0" accel="50000" decel="50000" fill="hold" nodeType="withEffect">
                                  <p:stCondLst>
                                    <p:cond delay="0"/>
                                  </p:stCondLst>
                                  <p:childTnLst>
                                    <p:animMotion origin="layout" path="M 0.00313 3.7037E-6 L -0.55286 -0.00926 " pathEditMode="relative" rAng="0" ptsTypes="AA">
                                      <p:cBhvr>
                                        <p:cTn id="254" dur="2000" fill="hold"/>
                                        <p:tgtEl>
                                          <p:spTgt spid="377"/>
                                        </p:tgtEl>
                                        <p:attrNameLst>
                                          <p:attrName>ppt_x</p:attrName>
                                          <p:attrName>ppt_y</p:attrName>
                                        </p:attrNameLst>
                                      </p:cBhvr>
                                      <p:rCtr x="-27799" y="-463"/>
                                    </p:animMotion>
                                  </p:childTnLst>
                                </p:cTn>
                              </p:par>
                              <p:par>
                                <p:cTn id="255" presetID="0" presetClass="path" presetSubtype="0" accel="50000" decel="50000" fill="hold" nodeType="withEffect">
                                  <p:stCondLst>
                                    <p:cond delay="0"/>
                                  </p:stCondLst>
                                  <p:childTnLst>
                                    <p:animMotion origin="layout" path="M 0 0 L -0.55599 -0.00926 " pathEditMode="relative" ptsTypes="AA">
                                      <p:cBhvr>
                                        <p:cTn id="256" dur="2000" fill="hold"/>
                                        <p:tgtEl>
                                          <p:spTgt spid="378"/>
                                        </p:tgtEl>
                                        <p:attrNameLst>
                                          <p:attrName>ppt_x</p:attrName>
                                          <p:attrName>ppt_y</p:attrName>
                                        </p:attrNameLst>
                                      </p:cBhvr>
                                    </p:animMotion>
                                  </p:childTnLst>
                                </p:cTn>
                              </p:par>
                              <p:par>
                                <p:cTn id="257" presetID="0" presetClass="path" presetSubtype="0" accel="50000" decel="50000" fill="hold" nodeType="withEffect">
                                  <p:stCondLst>
                                    <p:cond delay="0"/>
                                  </p:stCondLst>
                                  <p:childTnLst>
                                    <p:animMotion origin="layout" path="M 0 0 L -0.55599 -0.00926 " pathEditMode="relative" ptsTypes="AA">
                                      <p:cBhvr>
                                        <p:cTn id="258" dur="2000" fill="hold"/>
                                        <p:tgtEl>
                                          <p:spTgt spid="401"/>
                                        </p:tgtEl>
                                        <p:attrNameLst>
                                          <p:attrName>ppt_x</p:attrName>
                                          <p:attrName>ppt_y</p:attrName>
                                        </p:attrNameLst>
                                      </p:cBhvr>
                                    </p:animMotion>
                                  </p:childTnLst>
                                </p:cTn>
                              </p:par>
                              <p:par>
                                <p:cTn id="259" presetID="0" presetClass="path" presetSubtype="0" accel="50000" decel="50000" fill="hold" nodeType="withEffect">
                                  <p:stCondLst>
                                    <p:cond delay="0"/>
                                  </p:stCondLst>
                                  <p:childTnLst>
                                    <p:animMotion origin="layout" path="M 0 0 L -0.55599 -0.00926 " pathEditMode="relative" ptsTypes="AA">
                                      <p:cBhvr>
                                        <p:cTn id="260" dur="2000" fill="hold"/>
                                        <p:tgtEl>
                                          <p:spTgt spid="424"/>
                                        </p:tgtEl>
                                        <p:attrNameLst>
                                          <p:attrName>ppt_x</p:attrName>
                                          <p:attrName>ppt_y</p:attrName>
                                        </p:attrNameLst>
                                      </p:cBhvr>
                                    </p:animMotion>
                                  </p:childTnLst>
                                </p:cTn>
                              </p:par>
                              <p:par>
                                <p:cTn id="261" presetID="0" presetClass="path" presetSubtype="0" accel="50000" decel="50000" fill="hold" nodeType="withEffect">
                                  <p:stCondLst>
                                    <p:cond delay="0"/>
                                  </p:stCondLst>
                                  <p:childTnLst>
                                    <p:animMotion origin="layout" path="M 0 0 L -0.55599 -0.00926 " pathEditMode="relative" ptsTypes="AA">
                                      <p:cBhvr>
                                        <p:cTn id="262" dur="2000" fill="hold"/>
                                        <p:tgtEl>
                                          <p:spTgt spid="447"/>
                                        </p:tgtEl>
                                        <p:attrNameLst>
                                          <p:attrName>ppt_x</p:attrName>
                                          <p:attrName>ppt_y</p:attrName>
                                        </p:attrNameLst>
                                      </p:cBhvr>
                                    </p:animMotion>
                                  </p:childTnLst>
                                </p:cTn>
                              </p:par>
                              <p:par>
                                <p:cTn id="263" presetID="0" presetClass="path" presetSubtype="0" accel="50000" decel="50000" fill="hold" nodeType="withEffect">
                                  <p:stCondLst>
                                    <p:cond delay="0"/>
                                  </p:stCondLst>
                                  <p:childTnLst>
                                    <p:animMotion origin="layout" path="M 0 0 L -0.55599 -0.00926 " pathEditMode="relative" ptsTypes="AA">
                                      <p:cBhvr>
                                        <p:cTn id="264" dur="2000" fill="hold"/>
                                        <p:tgtEl>
                                          <p:spTgt spid="470"/>
                                        </p:tgtEl>
                                        <p:attrNameLst>
                                          <p:attrName>ppt_x</p:attrName>
                                          <p:attrName>ppt_y</p:attrName>
                                        </p:attrNameLst>
                                      </p:cBhvr>
                                    </p:animMotion>
                                  </p:childTnLst>
                                </p:cTn>
                              </p:par>
                              <p:par>
                                <p:cTn id="265" presetID="0" presetClass="path" presetSubtype="0" accel="50000" decel="50000" fill="hold" nodeType="withEffect">
                                  <p:stCondLst>
                                    <p:cond delay="0"/>
                                  </p:stCondLst>
                                  <p:childTnLst>
                                    <p:animMotion origin="layout" path="M 0 0 L -0.55599 -0.00926 " pathEditMode="relative" ptsTypes="AA">
                                      <p:cBhvr>
                                        <p:cTn id="266" dur="2000" fill="hold"/>
                                        <p:tgtEl>
                                          <p:spTgt spid="493"/>
                                        </p:tgtEl>
                                        <p:attrNameLst>
                                          <p:attrName>ppt_x</p:attrName>
                                          <p:attrName>ppt_y</p:attrName>
                                        </p:attrNameLst>
                                      </p:cBhvr>
                                    </p:animMotion>
                                  </p:childTnLst>
                                </p:cTn>
                              </p:par>
                              <p:par>
                                <p:cTn id="267" presetID="0" presetClass="path" presetSubtype="0" accel="50000" decel="50000" fill="hold" nodeType="withEffect">
                                  <p:stCondLst>
                                    <p:cond delay="0"/>
                                  </p:stCondLst>
                                  <p:childTnLst>
                                    <p:animMotion origin="layout" path="M 0 0 L -0.55599 -0.00926 " pathEditMode="relative" ptsTypes="AA">
                                      <p:cBhvr>
                                        <p:cTn id="268" dur="2000" fill="hold"/>
                                        <p:tgtEl>
                                          <p:spTgt spid="516"/>
                                        </p:tgtEl>
                                        <p:attrNameLst>
                                          <p:attrName>ppt_x</p:attrName>
                                          <p:attrName>ppt_y</p:attrName>
                                        </p:attrNameLst>
                                      </p:cBhvr>
                                    </p:animMotion>
                                  </p:childTnLst>
                                </p:cTn>
                              </p:par>
                              <p:par>
                                <p:cTn id="269" presetID="0" presetClass="path" presetSubtype="0" accel="50000" decel="50000" fill="hold" grpId="1" nodeType="withEffect">
                                  <p:stCondLst>
                                    <p:cond delay="0"/>
                                  </p:stCondLst>
                                  <p:childTnLst>
                                    <p:animMotion origin="layout" path="M 0 0 L -0.55599 -0.00926 " pathEditMode="relative" ptsTypes="AA">
                                      <p:cBhvr>
                                        <p:cTn id="270" dur="2000" fill="hold"/>
                                        <p:tgtEl>
                                          <p:spTgt spid="526"/>
                                        </p:tgtEl>
                                        <p:attrNameLst>
                                          <p:attrName>ppt_x</p:attrName>
                                          <p:attrName>ppt_y</p:attrName>
                                        </p:attrNameLst>
                                      </p:cBhvr>
                                    </p:animMotion>
                                  </p:childTnLst>
                                </p:cTn>
                              </p:par>
                              <p:par>
                                <p:cTn id="271" presetID="0" presetClass="path" presetSubtype="0" accel="50000" decel="50000" fill="hold" grpId="1" nodeType="withEffect">
                                  <p:stCondLst>
                                    <p:cond delay="0"/>
                                  </p:stCondLst>
                                  <p:childTnLst>
                                    <p:animMotion origin="layout" path="M 0 0 L -0.55599 -0.00926 " pathEditMode="relative" ptsTypes="AA">
                                      <p:cBhvr>
                                        <p:cTn id="272" dur="2000" fill="hold"/>
                                        <p:tgtEl>
                                          <p:spTgt spid="527"/>
                                        </p:tgtEl>
                                        <p:attrNameLst>
                                          <p:attrName>ppt_x</p:attrName>
                                          <p:attrName>ppt_y</p:attrName>
                                        </p:attrNameLst>
                                      </p:cBhvr>
                                    </p:animMotion>
                                  </p:childTnLst>
                                </p:cTn>
                              </p:par>
                              <p:par>
                                <p:cTn id="273" presetID="10" presetClass="exit" presetSubtype="0" fill="hold" nodeType="withEffect">
                                  <p:stCondLst>
                                    <p:cond delay="0"/>
                                  </p:stCondLst>
                                  <p:childTnLst>
                                    <p:animEffect transition="out" filter="fade">
                                      <p:cBhvr>
                                        <p:cTn id="274" dur="500"/>
                                        <p:tgtEl>
                                          <p:spTgt spid="6"/>
                                        </p:tgtEl>
                                      </p:cBhvr>
                                    </p:animEffect>
                                    <p:set>
                                      <p:cBhvr>
                                        <p:cTn id="275" dur="1" fill="hold">
                                          <p:stCondLst>
                                            <p:cond delay="499"/>
                                          </p:stCondLst>
                                        </p:cTn>
                                        <p:tgtEl>
                                          <p:spTgt spid="6"/>
                                        </p:tgtEl>
                                        <p:attrNameLst>
                                          <p:attrName>style.visibility</p:attrName>
                                        </p:attrNameLst>
                                      </p:cBhvr>
                                      <p:to>
                                        <p:strVal val="hidden"/>
                                      </p:to>
                                    </p:set>
                                  </p:childTnLst>
                                </p:cTn>
                              </p:par>
                              <p:par>
                                <p:cTn id="276" presetID="22" presetClass="entr" presetSubtype="2" fill="hold" grpId="0" nodeType="withEffect">
                                  <p:stCondLst>
                                    <p:cond delay="1000"/>
                                  </p:stCondLst>
                                  <p:childTnLst>
                                    <p:set>
                                      <p:cBhvr>
                                        <p:cTn id="277" dur="1" fill="hold">
                                          <p:stCondLst>
                                            <p:cond delay="0"/>
                                          </p:stCondLst>
                                        </p:cTn>
                                        <p:tgtEl>
                                          <p:spTgt spid="3"/>
                                        </p:tgtEl>
                                        <p:attrNameLst>
                                          <p:attrName>style.visibility</p:attrName>
                                        </p:attrNameLst>
                                      </p:cBhvr>
                                      <p:to>
                                        <p:strVal val="visible"/>
                                      </p:to>
                                    </p:set>
                                    <p:animEffect transition="in" filter="wipe(right)">
                                      <p:cBhvr>
                                        <p:cTn id="278" dur="500"/>
                                        <p:tgtEl>
                                          <p:spTgt spid="3"/>
                                        </p:tgtEl>
                                      </p:cBhvr>
                                    </p:animEffect>
                                  </p:childTnLst>
                                </p:cTn>
                              </p:par>
                              <p:par>
                                <p:cTn id="279" presetID="10" presetClass="entr" presetSubtype="0" fill="hold" grpId="0" nodeType="withEffect">
                                  <p:stCondLst>
                                    <p:cond delay="1100"/>
                                  </p:stCondLst>
                                  <p:childTnLst>
                                    <p:set>
                                      <p:cBhvr>
                                        <p:cTn id="280" dur="1" fill="hold">
                                          <p:stCondLst>
                                            <p:cond delay="0"/>
                                          </p:stCondLst>
                                        </p:cTn>
                                        <p:tgtEl>
                                          <p:spTgt spid="530"/>
                                        </p:tgtEl>
                                        <p:attrNameLst>
                                          <p:attrName>style.visibility</p:attrName>
                                        </p:attrNameLst>
                                      </p:cBhvr>
                                      <p:to>
                                        <p:strVal val="visible"/>
                                      </p:to>
                                    </p:set>
                                    <p:animEffect transition="in" filter="fade">
                                      <p:cBhvr>
                                        <p:cTn id="281" dur="500"/>
                                        <p:tgtEl>
                                          <p:spTgt spid="530"/>
                                        </p:tgtEl>
                                      </p:cBhvr>
                                    </p:animEffect>
                                  </p:childTnLst>
                                </p:cTn>
                              </p:par>
                              <p:par>
                                <p:cTn id="282" presetID="10" presetClass="entr" presetSubtype="0" fill="hold" grpId="0" nodeType="withEffect">
                                  <p:stCondLst>
                                    <p:cond delay="1400"/>
                                  </p:stCondLst>
                                  <p:childTnLst>
                                    <p:set>
                                      <p:cBhvr>
                                        <p:cTn id="283" dur="1" fill="hold">
                                          <p:stCondLst>
                                            <p:cond delay="0"/>
                                          </p:stCondLst>
                                        </p:cTn>
                                        <p:tgtEl>
                                          <p:spTgt spid="529"/>
                                        </p:tgtEl>
                                        <p:attrNameLst>
                                          <p:attrName>style.visibility</p:attrName>
                                        </p:attrNameLst>
                                      </p:cBhvr>
                                      <p:to>
                                        <p:strVal val="visible"/>
                                      </p:to>
                                    </p:set>
                                    <p:animEffect transition="in" filter="fade">
                                      <p:cBhvr>
                                        <p:cTn id="284" dur="500"/>
                                        <p:tgtEl>
                                          <p:spTgt spid="529"/>
                                        </p:tgtEl>
                                      </p:cBhvr>
                                    </p:animEffect>
                                  </p:childTnLst>
                                </p:cTn>
                              </p:par>
                              <p:par>
                                <p:cTn id="285" presetID="10" presetClass="entr" presetSubtype="0" fill="hold" grpId="0" nodeType="withEffect">
                                  <p:stCondLst>
                                    <p:cond delay="1700"/>
                                  </p:stCondLst>
                                  <p:childTnLst>
                                    <p:set>
                                      <p:cBhvr>
                                        <p:cTn id="286" dur="1" fill="hold">
                                          <p:stCondLst>
                                            <p:cond delay="0"/>
                                          </p:stCondLst>
                                        </p:cTn>
                                        <p:tgtEl>
                                          <p:spTgt spid="528"/>
                                        </p:tgtEl>
                                        <p:attrNameLst>
                                          <p:attrName>style.visibility</p:attrName>
                                        </p:attrNameLst>
                                      </p:cBhvr>
                                      <p:to>
                                        <p:strVal val="visible"/>
                                      </p:to>
                                    </p:set>
                                    <p:animEffect transition="in" filter="fade">
                                      <p:cBhvr>
                                        <p:cTn id="287" dur="500"/>
                                        <p:tgtEl>
                                          <p:spTgt spid="528"/>
                                        </p:tgtEl>
                                      </p:cBhvr>
                                    </p:animEffect>
                                  </p:childTnLst>
                                </p:cTn>
                              </p:par>
                            </p:childTnLst>
                          </p:cTn>
                        </p:par>
                      </p:childTnLst>
                    </p:cTn>
                  </p:par>
                  <p:par>
                    <p:cTn id="288" fill="hold">
                      <p:stCondLst>
                        <p:cond delay="indefinite"/>
                      </p:stCondLst>
                      <p:childTnLst>
                        <p:par>
                          <p:cTn id="289" fill="hold">
                            <p:stCondLst>
                              <p:cond delay="0"/>
                            </p:stCondLst>
                            <p:childTnLst>
                              <p:par>
                                <p:cTn id="290" presetID="1" presetClass="exit" presetSubtype="0" fill="hold" nodeType="clickEffect">
                                  <p:stCondLst>
                                    <p:cond delay="0"/>
                                  </p:stCondLst>
                                  <p:childTnLst>
                                    <p:set>
                                      <p:cBhvr>
                                        <p:cTn id="291" dur="1" fill="hold">
                                          <p:stCondLst>
                                            <p:cond delay="0"/>
                                          </p:stCondLst>
                                        </p:cTn>
                                        <p:tgtEl>
                                          <p:spTgt spid="6"/>
                                        </p:tgtEl>
                                        <p:attrNameLst>
                                          <p:attrName>style.visibility</p:attrName>
                                        </p:attrNameLst>
                                      </p:cBhvr>
                                      <p:to>
                                        <p:strVal val="hidden"/>
                                      </p:to>
                                    </p:set>
                                  </p:childTnLst>
                                </p:cTn>
                              </p:par>
                              <p:par>
                                <p:cTn id="292" presetID="1" presetClass="exit" presetSubtype="0" fill="hold" grpId="1" nodeType="withEffect">
                                  <p:stCondLst>
                                    <p:cond delay="0"/>
                                  </p:stCondLst>
                                  <p:childTnLst>
                                    <p:set>
                                      <p:cBhvr>
                                        <p:cTn id="293" dur="1" fill="hold">
                                          <p:stCondLst>
                                            <p:cond delay="0"/>
                                          </p:stCondLst>
                                        </p:cTn>
                                        <p:tgtEl>
                                          <p:spTgt spid="30"/>
                                        </p:tgtEl>
                                        <p:attrNameLst>
                                          <p:attrName>style.visibility</p:attrName>
                                        </p:attrNameLst>
                                      </p:cBhvr>
                                      <p:to>
                                        <p:strVal val="hidden"/>
                                      </p:to>
                                    </p:set>
                                  </p:childTnLst>
                                </p:cTn>
                              </p:par>
                              <p:par>
                                <p:cTn id="294" presetID="1" presetClass="exit" presetSubtype="0" fill="hold" grpId="1" nodeType="withEffect">
                                  <p:stCondLst>
                                    <p:cond delay="0"/>
                                  </p:stCondLst>
                                  <p:childTnLst>
                                    <p:set>
                                      <p:cBhvr>
                                        <p:cTn id="295" dur="1" fill="hold">
                                          <p:stCondLst>
                                            <p:cond delay="0"/>
                                          </p:stCondLst>
                                        </p:cTn>
                                        <p:tgtEl>
                                          <p:spTgt spid="31"/>
                                        </p:tgtEl>
                                        <p:attrNameLst>
                                          <p:attrName>style.visibility</p:attrName>
                                        </p:attrNameLst>
                                      </p:cBhvr>
                                      <p:to>
                                        <p:strVal val="hidden"/>
                                      </p:to>
                                    </p:set>
                                  </p:childTnLst>
                                </p:cTn>
                              </p:par>
                              <p:par>
                                <p:cTn id="296" presetID="1" presetClass="exit" presetSubtype="0" fill="hold" grpId="1" nodeType="withEffect">
                                  <p:stCondLst>
                                    <p:cond delay="0"/>
                                  </p:stCondLst>
                                  <p:childTnLst>
                                    <p:set>
                                      <p:cBhvr>
                                        <p:cTn id="297" dur="1" fill="hold">
                                          <p:stCondLst>
                                            <p:cond delay="0"/>
                                          </p:stCondLst>
                                        </p:cTn>
                                        <p:tgtEl>
                                          <p:spTgt spid="32"/>
                                        </p:tgtEl>
                                        <p:attrNameLst>
                                          <p:attrName>style.visibility</p:attrName>
                                        </p:attrNameLst>
                                      </p:cBhvr>
                                      <p:to>
                                        <p:strVal val="hidden"/>
                                      </p:to>
                                    </p:set>
                                  </p:childTnLst>
                                </p:cTn>
                              </p:par>
                              <p:par>
                                <p:cTn id="298" presetID="1" presetClass="exit" presetSubtype="0" fill="hold" grpId="1" nodeType="withEffect">
                                  <p:stCondLst>
                                    <p:cond delay="0"/>
                                  </p:stCondLst>
                                  <p:childTnLst>
                                    <p:set>
                                      <p:cBhvr>
                                        <p:cTn id="299" dur="1" fill="hold">
                                          <p:stCondLst>
                                            <p:cond delay="0"/>
                                          </p:stCondLst>
                                        </p:cTn>
                                        <p:tgtEl>
                                          <p:spTgt spid="33"/>
                                        </p:tgtEl>
                                        <p:attrNameLst>
                                          <p:attrName>style.visibility</p:attrName>
                                        </p:attrNameLst>
                                      </p:cBhvr>
                                      <p:to>
                                        <p:strVal val="hidden"/>
                                      </p:to>
                                    </p:set>
                                  </p:childTnLst>
                                </p:cTn>
                              </p:par>
                              <p:par>
                                <p:cTn id="300" presetID="1" presetClass="exit" presetSubtype="0" fill="hold" grpId="1" nodeType="withEffect">
                                  <p:stCondLst>
                                    <p:cond delay="0"/>
                                  </p:stCondLst>
                                  <p:childTnLst>
                                    <p:set>
                                      <p:cBhvr>
                                        <p:cTn id="301" dur="1" fill="hold">
                                          <p:stCondLst>
                                            <p:cond delay="0"/>
                                          </p:stCondLst>
                                        </p:cTn>
                                        <p:tgtEl>
                                          <p:spTgt spid="34"/>
                                        </p:tgtEl>
                                        <p:attrNameLst>
                                          <p:attrName>style.visibility</p:attrName>
                                        </p:attrNameLst>
                                      </p:cBhvr>
                                      <p:to>
                                        <p:strVal val="hidden"/>
                                      </p:to>
                                    </p:set>
                                  </p:childTnLst>
                                </p:cTn>
                              </p:par>
                              <p:par>
                                <p:cTn id="302" presetID="1" presetClass="exit" presetSubtype="0" fill="hold" grpId="1" nodeType="withEffect">
                                  <p:stCondLst>
                                    <p:cond delay="0"/>
                                  </p:stCondLst>
                                  <p:childTnLst>
                                    <p:set>
                                      <p:cBhvr>
                                        <p:cTn id="303" dur="1" fill="hold">
                                          <p:stCondLst>
                                            <p:cond delay="0"/>
                                          </p:stCondLst>
                                        </p:cTn>
                                        <p:tgtEl>
                                          <p:spTgt spid="36"/>
                                        </p:tgtEl>
                                        <p:attrNameLst>
                                          <p:attrName>style.visibility</p:attrName>
                                        </p:attrNameLst>
                                      </p:cBhvr>
                                      <p:to>
                                        <p:strVal val="hidden"/>
                                      </p:to>
                                    </p:set>
                                  </p:childTnLst>
                                </p:cTn>
                              </p:par>
                              <p:par>
                                <p:cTn id="304" presetID="1" presetClass="exit" presetSubtype="0" fill="hold" grpId="1" nodeType="withEffect">
                                  <p:stCondLst>
                                    <p:cond delay="0"/>
                                  </p:stCondLst>
                                  <p:childTnLst>
                                    <p:set>
                                      <p:cBhvr>
                                        <p:cTn id="305" dur="1" fill="hold">
                                          <p:stCondLst>
                                            <p:cond delay="0"/>
                                          </p:stCondLst>
                                        </p:cTn>
                                        <p:tgtEl>
                                          <p:spTgt spid="38"/>
                                        </p:tgtEl>
                                        <p:attrNameLst>
                                          <p:attrName>style.visibility</p:attrName>
                                        </p:attrNameLst>
                                      </p:cBhvr>
                                      <p:to>
                                        <p:strVal val="hidden"/>
                                      </p:to>
                                    </p:set>
                                  </p:childTnLst>
                                </p:cTn>
                              </p:par>
                              <p:par>
                                <p:cTn id="306" presetID="1" presetClass="exit" presetSubtype="0" fill="hold" grpId="1" nodeType="withEffect">
                                  <p:stCondLst>
                                    <p:cond delay="0"/>
                                  </p:stCondLst>
                                  <p:childTnLst>
                                    <p:set>
                                      <p:cBhvr>
                                        <p:cTn id="307" dur="1" fill="hold">
                                          <p:stCondLst>
                                            <p:cond delay="0"/>
                                          </p:stCondLst>
                                        </p:cTn>
                                        <p:tgtEl>
                                          <p:spTgt spid="41"/>
                                        </p:tgtEl>
                                        <p:attrNameLst>
                                          <p:attrName>style.visibility</p:attrName>
                                        </p:attrNameLst>
                                      </p:cBhvr>
                                      <p:to>
                                        <p:strVal val="hidden"/>
                                      </p:to>
                                    </p:set>
                                  </p:childTnLst>
                                </p:cTn>
                              </p:par>
                              <p:par>
                                <p:cTn id="308" presetID="1" presetClass="exit" presetSubtype="0" fill="hold" grpId="1" nodeType="withEffect">
                                  <p:stCondLst>
                                    <p:cond delay="0"/>
                                  </p:stCondLst>
                                  <p:childTnLst>
                                    <p:set>
                                      <p:cBhvr>
                                        <p:cTn id="309" dur="1" fill="hold">
                                          <p:stCondLst>
                                            <p:cond delay="0"/>
                                          </p:stCondLst>
                                        </p:cTn>
                                        <p:tgtEl>
                                          <p:spTgt spid="42"/>
                                        </p:tgtEl>
                                        <p:attrNameLst>
                                          <p:attrName>style.visibility</p:attrName>
                                        </p:attrNameLst>
                                      </p:cBhvr>
                                      <p:to>
                                        <p:strVal val="hidden"/>
                                      </p:to>
                                    </p:set>
                                  </p:childTnLst>
                                </p:cTn>
                              </p:par>
                              <p:par>
                                <p:cTn id="310" presetID="1" presetClass="exit" presetSubtype="0" fill="hold" grpId="1" nodeType="withEffect">
                                  <p:stCondLst>
                                    <p:cond delay="0"/>
                                  </p:stCondLst>
                                  <p:childTnLst>
                                    <p:set>
                                      <p:cBhvr>
                                        <p:cTn id="311" dur="1" fill="hold">
                                          <p:stCondLst>
                                            <p:cond delay="0"/>
                                          </p:stCondLst>
                                        </p:cTn>
                                        <p:tgtEl>
                                          <p:spTgt spid="43"/>
                                        </p:tgtEl>
                                        <p:attrNameLst>
                                          <p:attrName>style.visibility</p:attrName>
                                        </p:attrNameLst>
                                      </p:cBhvr>
                                      <p:to>
                                        <p:strVal val="hidden"/>
                                      </p:to>
                                    </p:set>
                                  </p:childTnLst>
                                </p:cTn>
                              </p:par>
                              <p:par>
                                <p:cTn id="312" presetID="1" presetClass="exit" presetSubtype="0" fill="hold" grpId="1" nodeType="withEffect">
                                  <p:stCondLst>
                                    <p:cond delay="0"/>
                                  </p:stCondLst>
                                  <p:childTnLst>
                                    <p:set>
                                      <p:cBhvr>
                                        <p:cTn id="313" dur="1" fill="hold">
                                          <p:stCondLst>
                                            <p:cond delay="0"/>
                                          </p:stCondLst>
                                        </p:cTn>
                                        <p:tgtEl>
                                          <p:spTgt spid="44"/>
                                        </p:tgtEl>
                                        <p:attrNameLst>
                                          <p:attrName>style.visibility</p:attrName>
                                        </p:attrNameLst>
                                      </p:cBhvr>
                                      <p:to>
                                        <p:strVal val="hidden"/>
                                      </p:to>
                                    </p:set>
                                  </p:childTnLst>
                                </p:cTn>
                              </p:par>
                              <p:par>
                                <p:cTn id="314" presetID="1" presetClass="exit" presetSubtype="0" fill="hold" grpId="1" nodeType="withEffect">
                                  <p:stCondLst>
                                    <p:cond delay="0"/>
                                  </p:stCondLst>
                                  <p:childTnLst>
                                    <p:set>
                                      <p:cBhvr>
                                        <p:cTn id="315" dur="1" fill="hold">
                                          <p:stCondLst>
                                            <p:cond delay="0"/>
                                          </p:stCondLst>
                                        </p:cTn>
                                        <p:tgtEl>
                                          <p:spTgt spid="45"/>
                                        </p:tgtEl>
                                        <p:attrNameLst>
                                          <p:attrName>style.visibility</p:attrName>
                                        </p:attrNameLst>
                                      </p:cBhvr>
                                      <p:to>
                                        <p:strVal val="hidden"/>
                                      </p:to>
                                    </p:set>
                                  </p:childTnLst>
                                </p:cTn>
                              </p:par>
                              <p:par>
                                <p:cTn id="316" presetID="1" presetClass="exit" presetSubtype="0" fill="hold" grpId="1" nodeType="withEffect">
                                  <p:stCondLst>
                                    <p:cond delay="0"/>
                                  </p:stCondLst>
                                  <p:childTnLst>
                                    <p:set>
                                      <p:cBhvr>
                                        <p:cTn id="317" dur="1" fill="hold">
                                          <p:stCondLst>
                                            <p:cond delay="0"/>
                                          </p:stCondLst>
                                        </p:cTn>
                                        <p:tgtEl>
                                          <p:spTgt spid="46"/>
                                        </p:tgtEl>
                                        <p:attrNameLst>
                                          <p:attrName>style.visibility</p:attrName>
                                        </p:attrNameLst>
                                      </p:cBhvr>
                                      <p:to>
                                        <p:strVal val="hidden"/>
                                      </p:to>
                                    </p:set>
                                  </p:childTnLst>
                                </p:cTn>
                              </p:par>
                              <p:par>
                                <p:cTn id="318" presetID="1" presetClass="exit" presetSubtype="0" fill="hold" grpId="1" nodeType="withEffect">
                                  <p:stCondLst>
                                    <p:cond delay="0"/>
                                  </p:stCondLst>
                                  <p:childTnLst>
                                    <p:set>
                                      <p:cBhvr>
                                        <p:cTn id="319" dur="1" fill="hold">
                                          <p:stCondLst>
                                            <p:cond delay="0"/>
                                          </p:stCondLst>
                                        </p:cTn>
                                        <p:tgtEl>
                                          <p:spTgt spid="47"/>
                                        </p:tgtEl>
                                        <p:attrNameLst>
                                          <p:attrName>style.visibility</p:attrName>
                                        </p:attrNameLst>
                                      </p:cBhvr>
                                      <p:to>
                                        <p:strVal val="hidden"/>
                                      </p:to>
                                    </p:set>
                                  </p:childTnLst>
                                </p:cTn>
                              </p:par>
                              <p:par>
                                <p:cTn id="320" presetID="1" presetClass="exit" presetSubtype="0" fill="hold" grpId="1" nodeType="withEffect">
                                  <p:stCondLst>
                                    <p:cond delay="0"/>
                                  </p:stCondLst>
                                  <p:childTnLst>
                                    <p:set>
                                      <p:cBhvr>
                                        <p:cTn id="321" dur="1" fill="hold">
                                          <p:stCondLst>
                                            <p:cond delay="0"/>
                                          </p:stCondLst>
                                        </p:cTn>
                                        <p:tgtEl>
                                          <p:spTgt spid="48"/>
                                        </p:tgtEl>
                                        <p:attrNameLst>
                                          <p:attrName>style.visibility</p:attrName>
                                        </p:attrNameLst>
                                      </p:cBhvr>
                                      <p:to>
                                        <p:strVal val="hidden"/>
                                      </p:to>
                                    </p:set>
                                  </p:childTnLst>
                                </p:cTn>
                              </p:par>
                              <p:par>
                                <p:cTn id="322" presetID="1" presetClass="exit" presetSubtype="0" fill="hold" grpId="1" nodeType="withEffect">
                                  <p:stCondLst>
                                    <p:cond delay="0"/>
                                  </p:stCondLst>
                                  <p:childTnLst>
                                    <p:set>
                                      <p:cBhvr>
                                        <p:cTn id="323" dur="1" fill="hold">
                                          <p:stCondLst>
                                            <p:cond delay="0"/>
                                          </p:stCondLst>
                                        </p:cTn>
                                        <p:tgtEl>
                                          <p:spTgt spid="50"/>
                                        </p:tgtEl>
                                        <p:attrNameLst>
                                          <p:attrName>style.visibility</p:attrName>
                                        </p:attrNameLst>
                                      </p:cBhvr>
                                      <p:to>
                                        <p:strVal val="hidden"/>
                                      </p:to>
                                    </p:set>
                                  </p:childTnLst>
                                </p:cTn>
                              </p:par>
                              <p:par>
                                <p:cTn id="324" presetID="1" presetClass="exit" presetSubtype="0" fill="hold" grpId="1" nodeType="withEffect">
                                  <p:stCondLst>
                                    <p:cond delay="0"/>
                                  </p:stCondLst>
                                  <p:childTnLst>
                                    <p:set>
                                      <p:cBhvr>
                                        <p:cTn id="325" dur="1" fill="hold">
                                          <p:stCondLst>
                                            <p:cond delay="0"/>
                                          </p:stCondLst>
                                        </p:cTn>
                                        <p:tgtEl>
                                          <p:spTgt spid="51"/>
                                        </p:tgtEl>
                                        <p:attrNameLst>
                                          <p:attrName>style.visibility</p:attrName>
                                        </p:attrNameLst>
                                      </p:cBhvr>
                                      <p:to>
                                        <p:strVal val="hidden"/>
                                      </p:to>
                                    </p:set>
                                  </p:childTnLst>
                                </p:cTn>
                              </p:par>
                              <p:par>
                                <p:cTn id="326" presetID="1" presetClass="exit" presetSubtype="0" fill="hold" grpId="0" nodeType="withEffect">
                                  <p:stCondLst>
                                    <p:cond delay="0"/>
                                  </p:stCondLst>
                                  <p:childTnLst>
                                    <p:set>
                                      <p:cBhvr>
                                        <p:cTn id="327" dur="1" fill="hold">
                                          <p:stCondLst>
                                            <p:cond delay="0"/>
                                          </p:stCondLst>
                                        </p:cTn>
                                        <p:tgtEl>
                                          <p:spTgt spid="53"/>
                                        </p:tgtEl>
                                        <p:attrNameLst>
                                          <p:attrName>style.visibility</p:attrName>
                                        </p:attrNameLst>
                                      </p:cBhvr>
                                      <p:to>
                                        <p:strVal val="hidden"/>
                                      </p:to>
                                    </p:set>
                                  </p:childTnLst>
                                </p:cTn>
                              </p:par>
                              <p:par>
                                <p:cTn id="328" presetID="1" presetClass="exit" presetSubtype="0" fill="hold" grpId="2" nodeType="withEffect">
                                  <p:stCondLst>
                                    <p:cond delay="0"/>
                                  </p:stCondLst>
                                  <p:childTnLst>
                                    <p:set>
                                      <p:cBhvr>
                                        <p:cTn id="329" dur="1" fill="hold">
                                          <p:stCondLst>
                                            <p:cond delay="0"/>
                                          </p:stCondLst>
                                        </p:cTn>
                                        <p:tgtEl>
                                          <p:spTgt spid="54"/>
                                        </p:tgtEl>
                                        <p:attrNameLst>
                                          <p:attrName>style.visibility</p:attrName>
                                        </p:attrNameLst>
                                      </p:cBhvr>
                                      <p:to>
                                        <p:strVal val="hidden"/>
                                      </p:to>
                                    </p:set>
                                  </p:childTnLst>
                                </p:cTn>
                              </p:par>
                              <p:par>
                                <p:cTn id="330" presetID="1" presetClass="exit" presetSubtype="0" fill="hold" grpId="2" nodeType="withEffect">
                                  <p:stCondLst>
                                    <p:cond delay="0"/>
                                  </p:stCondLst>
                                  <p:childTnLst>
                                    <p:set>
                                      <p:cBhvr>
                                        <p:cTn id="331" dur="1" fill="hold">
                                          <p:stCondLst>
                                            <p:cond delay="0"/>
                                          </p:stCondLst>
                                        </p:cTn>
                                        <p:tgtEl>
                                          <p:spTgt spid="55"/>
                                        </p:tgtEl>
                                        <p:attrNameLst>
                                          <p:attrName>style.visibility</p:attrName>
                                        </p:attrNameLst>
                                      </p:cBhvr>
                                      <p:to>
                                        <p:strVal val="hidden"/>
                                      </p:to>
                                    </p:set>
                                  </p:childTnLst>
                                </p:cTn>
                              </p:par>
                              <p:par>
                                <p:cTn id="332" presetID="1" presetClass="exit" presetSubtype="0" fill="hold" grpId="2" nodeType="withEffect">
                                  <p:stCondLst>
                                    <p:cond delay="0"/>
                                  </p:stCondLst>
                                  <p:childTnLst>
                                    <p:set>
                                      <p:cBhvr>
                                        <p:cTn id="333" dur="1" fill="hold">
                                          <p:stCondLst>
                                            <p:cond delay="0"/>
                                          </p:stCondLst>
                                        </p:cTn>
                                        <p:tgtEl>
                                          <p:spTgt spid="56"/>
                                        </p:tgtEl>
                                        <p:attrNameLst>
                                          <p:attrName>style.visibility</p:attrName>
                                        </p:attrNameLst>
                                      </p:cBhvr>
                                      <p:to>
                                        <p:strVal val="hidden"/>
                                      </p:to>
                                    </p:set>
                                  </p:childTnLst>
                                </p:cTn>
                              </p:par>
                              <p:par>
                                <p:cTn id="334" presetID="1" presetClass="exit" presetSubtype="0" fill="hold" grpId="2" nodeType="withEffect">
                                  <p:stCondLst>
                                    <p:cond delay="0"/>
                                  </p:stCondLst>
                                  <p:childTnLst>
                                    <p:set>
                                      <p:cBhvr>
                                        <p:cTn id="335" dur="1" fill="hold">
                                          <p:stCondLst>
                                            <p:cond delay="0"/>
                                          </p:stCondLst>
                                        </p:cTn>
                                        <p:tgtEl>
                                          <p:spTgt spid="57"/>
                                        </p:tgtEl>
                                        <p:attrNameLst>
                                          <p:attrName>style.visibility</p:attrName>
                                        </p:attrNameLst>
                                      </p:cBhvr>
                                      <p:to>
                                        <p:strVal val="hidden"/>
                                      </p:to>
                                    </p:set>
                                  </p:childTnLst>
                                </p:cTn>
                              </p:par>
                              <p:par>
                                <p:cTn id="336" presetID="1" presetClass="exit" presetSubtype="0" fill="hold" grpId="2" nodeType="withEffect">
                                  <p:stCondLst>
                                    <p:cond delay="0"/>
                                  </p:stCondLst>
                                  <p:childTnLst>
                                    <p:set>
                                      <p:cBhvr>
                                        <p:cTn id="337" dur="1" fill="hold">
                                          <p:stCondLst>
                                            <p:cond delay="0"/>
                                          </p:stCondLst>
                                        </p:cTn>
                                        <p:tgtEl>
                                          <p:spTgt spid="273"/>
                                        </p:tgtEl>
                                        <p:attrNameLst>
                                          <p:attrName>style.visibility</p:attrName>
                                        </p:attrNameLst>
                                      </p:cBhvr>
                                      <p:to>
                                        <p:strVal val="hidden"/>
                                      </p:to>
                                    </p:set>
                                  </p:childTnLst>
                                </p:cTn>
                              </p:par>
                              <p:par>
                                <p:cTn id="338" presetID="1" presetClass="exit" presetSubtype="0" fill="hold" grpId="2" nodeType="withEffect">
                                  <p:stCondLst>
                                    <p:cond delay="0"/>
                                  </p:stCondLst>
                                  <p:childTnLst>
                                    <p:set>
                                      <p:cBhvr>
                                        <p:cTn id="339" dur="1" fill="hold">
                                          <p:stCondLst>
                                            <p:cond delay="0"/>
                                          </p:stCondLst>
                                        </p:cTn>
                                        <p:tgtEl>
                                          <p:spTgt spid="274"/>
                                        </p:tgtEl>
                                        <p:attrNameLst>
                                          <p:attrName>style.visibility</p:attrName>
                                        </p:attrNameLst>
                                      </p:cBhvr>
                                      <p:to>
                                        <p:strVal val="hidden"/>
                                      </p:to>
                                    </p:set>
                                  </p:childTnLst>
                                </p:cTn>
                              </p:par>
                              <p:par>
                                <p:cTn id="340" presetID="1" presetClass="exit" presetSubtype="0" fill="hold" grpId="2" nodeType="withEffect">
                                  <p:stCondLst>
                                    <p:cond delay="0"/>
                                  </p:stCondLst>
                                  <p:childTnLst>
                                    <p:set>
                                      <p:cBhvr>
                                        <p:cTn id="341" dur="1" fill="hold">
                                          <p:stCondLst>
                                            <p:cond delay="0"/>
                                          </p:stCondLst>
                                        </p:cTn>
                                        <p:tgtEl>
                                          <p:spTgt spid="275"/>
                                        </p:tgtEl>
                                        <p:attrNameLst>
                                          <p:attrName>style.visibility</p:attrName>
                                        </p:attrNameLst>
                                      </p:cBhvr>
                                      <p:to>
                                        <p:strVal val="hidden"/>
                                      </p:to>
                                    </p:set>
                                  </p:childTnLst>
                                </p:cTn>
                              </p:par>
                              <p:par>
                                <p:cTn id="342" presetID="1" presetClass="exit" presetSubtype="0" fill="hold" nodeType="withEffect">
                                  <p:stCondLst>
                                    <p:cond delay="0"/>
                                  </p:stCondLst>
                                  <p:childTnLst>
                                    <p:set>
                                      <p:cBhvr>
                                        <p:cTn id="343" dur="1" fill="hold">
                                          <p:stCondLst>
                                            <p:cond delay="0"/>
                                          </p:stCondLst>
                                        </p:cTn>
                                        <p:tgtEl>
                                          <p:spTgt spid="276"/>
                                        </p:tgtEl>
                                        <p:attrNameLst>
                                          <p:attrName>style.visibility</p:attrName>
                                        </p:attrNameLst>
                                      </p:cBhvr>
                                      <p:to>
                                        <p:strVal val="hidden"/>
                                      </p:to>
                                    </p:set>
                                  </p:childTnLst>
                                </p:cTn>
                              </p:par>
                              <p:par>
                                <p:cTn id="344" presetID="1" presetClass="exit" presetSubtype="0" fill="hold" nodeType="withEffect">
                                  <p:stCondLst>
                                    <p:cond delay="0"/>
                                  </p:stCondLst>
                                  <p:childTnLst>
                                    <p:set>
                                      <p:cBhvr>
                                        <p:cTn id="345" dur="1" fill="hold">
                                          <p:stCondLst>
                                            <p:cond delay="0"/>
                                          </p:stCondLst>
                                        </p:cTn>
                                        <p:tgtEl>
                                          <p:spTgt spid="281"/>
                                        </p:tgtEl>
                                        <p:attrNameLst>
                                          <p:attrName>style.visibility</p:attrName>
                                        </p:attrNameLst>
                                      </p:cBhvr>
                                      <p:to>
                                        <p:strVal val="hidden"/>
                                      </p:to>
                                    </p:set>
                                  </p:childTnLst>
                                </p:cTn>
                              </p:par>
                              <p:par>
                                <p:cTn id="346" presetID="1" presetClass="exit" presetSubtype="0" fill="hold" nodeType="withEffect">
                                  <p:stCondLst>
                                    <p:cond delay="0"/>
                                  </p:stCondLst>
                                  <p:childTnLst>
                                    <p:set>
                                      <p:cBhvr>
                                        <p:cTn id="347" dur="1" fill="hold">
                                          <p:stCondLst>
                                            <p:cond delay="0"/>
                                          </p:stCondLst>
                                        </p:cTn>
                                        <p:tgtEl>
                                          <p:spTgt spid="285"/>
                                        </p:tgtEl>
                                        <p:attrNameLst>
                                          <p:attrName>style.visibility</p:attrName>
                                        </p:attrNameLst>
                                      </p:cBhvr>
                                      <p:to>
                                        <p:strVal val="hidden"/>
                                      </p:to>
                                    </p:set>
                                  </p:childTnLst>
                                </p:cTn>
                              </p:par>
                              <p:par>
                                <p:cTn id="348" presetID="1" presetClass="exit" presetSubtype="0" fill="hold" nodeType="withEffect">
                                  <p:stCondLst>
                                    <p:cond delay="0"/>
                                  </p:stCondLst>
                                  <p:childTnLst>
                                    <p:set>
                                      <p:cBhvr>
                                        <p:cTn id="349" dur="1" fill="hold">
                                          <p:stCondLst>
                                            <p:cond delay="0"/>
                                          </p:stCondLst>
                                        </p:cTn>
                                        <p:tgtEl>
                                          <p:spTgt spid="289"/>
                                        </p:tgtEl>
                                        <p:attrNameLst>
                                          <p:attrName>style.visibility</p:attrName>
                                        </p:attrNameLst>
                                      </p:cBhvr>
                                      <p:to>
                                        <p:strVal val="hidden"/>
                                      </p:to>
                                    </p:set>
                                  </p:childTnLst>
                                </p:cTn>
                              </p:par>
                              <p:par>
                                <p:cTn id="350" presetID="1" presetClass="exit" presetSubtype="0" fill="hold" nodeType="withEffect">
                                  <p:stCondLst>
                                    <p:cond delay="0"/>
                                  </p:stCondLst>
                                  <p:childTnLst>
                                    <p:set>
                                      <p:cBhvr>
                                        <p:cTn id="351" dur="1" fill="hold">
                                          <p:stCondLst>
                                            <p:cond delay="0"/>
                                          </p:stCondLst>
                                        </p:cTn>
                                        <p:tgtEl>
                                          <p:spTgt spid="293"/>
                                        </p:tgtEl>
                                        <p:attrNameLst>
                                          <p:attrName>style.visibility</p:attrName>
                                        </p:attrNameLst>
                                      </p:cBhvr>
                                      <p:to>
                                        <p:strVal val="hidden"/>
                                      </p:to>
                                    </p:set>
                                  </p:childTnLst>
                                </p:cTn>
                              </p:par>
                              <p:par>
                                <p:cTn id="352" presetID="1" presetClass="exit" presetSubtype="0" fill="hold" grpId="2" nodeType="withEffect">
                                  <p:stCondLst>
                                    <p:cond delay="0"/>
                                  </p:stCondLst>
                                  <p:childTnLst>
                                    <p:set>
                                      <p:cBhvr>
                                        <p:cTn id="353" dur="1" fill="hold">
                                          <p:stCondLst>
                                            <p:cond delay="0"/>
                                          </p:stCondLst>
                                        </p:cTn>
                                        <p:tgtEl>
                                          <p:spTgt spid="297"/>
                                        </p:tgtEl>
                                        <p:attrNameLst>
                                          <p:attrName>style.visibility</p:attrName>
                                        </p:attrNameLst>
                                      </p:cBhvr>
                                      <p:to>
                                        <p:strVal val="hidden"/>
                                      </p:to>
                                    </p:set>
                                  </p:childTnLst>
                                </p:cTn>
                              </p:par>
                              <p:par>
                                <p:cTn id="354" presetID="1" presetClass="exit" presetSubtype="0" fill="hold" grpId="2" nodeType="withEffect">
                                  <p:stCondLst>
                                    <p:cond delay="0"/>
                                  </p:stCondLst>
                                  <p:childTnLst>
                                    <p:set>
                                      <p:cBhvr>
                                        <p:cTn id="355" dur="1" fill="hold">
                                          <p:stCondLst>
                                            <p:cond delay="0"/>
                                          </p:stCondLst>
                                        </p:cTn>
                                        <p:tgtEl>
                                          <p:spTgt spid="298"/>
                                        </p:tgtEl>
                                        <p:attrNameLst>
                                          <p:attrName>style.visibility</p:attrName>
                                        </p:attrNameLst>
                                      </p:cBhvr>
                                      <p:to>
                                        <p:strVal val="hidden"/>
                                      </p:to>
                                    </p:set>
                                  </p:childTnLst>
                                </p:cTn>
                              </p:par>
                              <p:par>
                                <p:cTn id="356" presetID="1" presetClass="exit" presetSubtype="0" fill="hold" grpId="2" nodeType="withEffect">
                                  <p:stCondLst>
                                    <p:cond delay="0"/>
                                  </p:stCondLst>
                                  <p:childTnLst>
                                    <p:set>
                                      <p:cBhvr>
                                        <p:cTn id="357" dur="1" fill="hold">
                                          <p:stCondLst>
                                            <p:cond delay="0"/>
                                          </p:stCondLst>
                                        </p:cTn>
                                        <p:tgtEl>
                                          <p:spTgt spid="299"/>
                                        </p:tgtEl>
                                        <p:attrNameLst>
                                          <p:attrName>style.visibility</p:attrName>
                                        </p:attrNameLst>
                                      </p:cBhvr>
                                      <p:to>
                                        <p:strVal val="hidden"/>
                                      </p:to>
                                    </p:set>
                                  </p:childTnLst>
                                </p:cTn>
                              </p:par>
                              <p:par>
                                <p:cTn id="358" presetID="1" presetClass="exit" presetSubtype="0" fill="hold" nodeType="withEffect">
                                  <p:stCondLst>
                                    <p:cond delay="0"/>
                                  </p:stCondLst>
                                  <p:childTnLst>
                                    <p:set>
                                      <p:cBhvr>
                                        <p:cTn id="359" dur="1" fill="hold">
                                          <p:stCondLst>
                                            <p:cond delay="0"/>
                                          </p:stCondLst>
                                        </p:cTn>
                                        <p:tgtEl>
                                          <p:spTgt spid="300"/>
                                        </p:tgtEl>
                                        <p:attrNameLst>
                                          <p:attrName>style.visibility</p:attrName>
                                        </p:attrNameLst>
                                      </p:cBhvr>
                                      <p:to>
                                        <p:strVal val="hidden"/>
                                      </p:to>
                                    </p:set>
                                  </p:childTnLst>
                                </p:cTn>
                              </p:par>
                              <p:par>
                                <p:cTn id="360" presetID="1" presetClass="exit" presetSubtype="0" fill="hold" nodeType="withEffect">
                                  <p:stCondLst>
                                    <p:cond delay="0"/>
                                  </p:stCondLst>
                                  <p:childTnLst>
                                    <p:set>
                                      <p:cBhvr>
                                        <p:cTn id="361" dur="1" fill="hold">
                                          <p:stCondLst>
                                            <p:cond delay="0"/>
                                          </p:stCondLst>
                                        </p:cTn>
                                        <p:tgtEl>
                                          <p:spTgt spid="305"/>
                                        </p:tgtEl>
                                        <p:attrNameLst>
                                          <p:attrName>style.visibility</p:attrName>
                                        </p:attrNameLst>
                                      </p:cBhvr>
                                      <p:to>
                                        <p:strVal val="hidden"/>
                                      </p:to>
                                    </p:set>
                                  </p:childTnLst>
                                </p:cTn>
                              </p:par>
                              <p:par>
                                <p:cTn id="362" presetID="1" presetClass="exit" presetSubtype="0" fill="hold" nodeType="withEffect">
                                  <p:stCondLst>
                                    <p:cond delay="0"/>
                                  </p:stCondLst>
                                  <p:childTnLst>
                                    <p:set>
                                      <p:cBhvr>
                                        <p:cTn id="363" dur="1" fill="hold">
                                          <p:stCondLst>
                                            <p:cond delay="0"/>
                                          </p:stCondLst>
                                        </p:cTn>
                                        <p:tgtEl>
                                          <p:spTgt spid="309"/>
                                        </p:tgtEl>
                                        <p:attrNameLst>
                                          <p:attrName>style.visibility</p:attrName>
                                        </p:attrNameLst>
                                      </p:cBhvr>
                                      <p:to>
                                        <p:strVal val="hidden"/>
                                      </p:to>
                                    </p:set>
                                  </p:childTnLst>
                                </p:cTn>
                              </p:par>
                              <p:par>
                                <p:cTn id="364" presetID="1" presetClass="exit" presetSubtype="0" fill="hold" nodeType="withEffect">
                                  <p:stCondLst>
                                    <p:cond delay="0"/>
                                  </p:stCondLst>
                                  <p:childTnLst>
                                    <p:set>
                                      <p:cBhvr>
                                        <p:cTn id="365" dur="1" fill="hold">
                                          <p:stCondLst>
                                            <p:cond delay="0"/>
                                          </p:stCondLst>
                                        </p:cTn>
                                        <p:tgtEl>
                                          <p:spTgt spid="313"/>
                                        </p:tgtEl>
                                        <p:attrNameLst>
                                          <p:attrName>style.visibility</p:attrName>
                                        </p:attrNameLst>
                                      </p:cBhvr>
                                      <p:to>
                                        <p:strVal val="hidden"/>
                                      </p:to>
                                    </p:set>
                                  </p:childTnLst>
                                </p:cTn>
                              </p:par>
                              <p:par>
                                <p:cTn id="366" presetID="1" presetClass="exit" presetSubtype="0" fill="hold" nodeType="withEffect">
                                  <p:stCondLst>
                                    <p:cond delay="0"/>
                                  </p:stCondLst>
                                  <p:childTnLst>
                                    <p:set>
                                      <p:cBhvr>
                                        <p:cTn id="367" dur="1" fill="hold">
                                          <p:stCondLst>
                                            <p:cond delay="0"/>
                                          </p:stCondLst>
                                        </p:cTn>
                                        <p:tgtEl>
                                          <p:spTgt spid="317"/>
                                        </p:tgtEl>
                                        <p:attrNameLst>
                                          <p:attrName>style.visibility</p:attrName>
                                        </p:attrNameLst>
                                      </p:cBhvr>
                                      <p:to>
                                        <p:strVal val="hidden"/>
                                      </p:to>
                                    </p:set>
                                  </p:childTnLst>
                                </p:cTn>
                              </p:par>
                              <p:par>
                                <p:cTn id="368" presetID="1" presetClass="exit" presetSubtype="0" fill="hold" nodeType="withEffect">
                                  <p:stCondLst>
                                    <p:cond delay="0"/>
                                  </p:stCondLst>
                                  <p:childTnLst>
                                    <p:set>
                                      <p:cBhvr>
                                        <p:cTn id="369" dur="1" fill="hold">
                                          <p:stCondLst>
                                            <p:cond delay="0"/>
                                          </p:stCondLst>
                                        </p:cTn>
                                        <p:tgtEl>
                                          <p:spTgt spid="321"/>
                                        </p:tgtEl>
                                        <p:attrNameLst>
                                          <p:attrName>style.visibility</p:attrName>
                                        </p:attrNameLst>
                                      </p:cBhvr>
                                      <p:to>
                                        <p:strVal val="hidden"/>
                                      </p:to>
                                    </p:set>
                                  </p:childTnLst>
                                </p:cTn>
                              </p:par>
                              <p:par>
                                <p:cTn id="370" presetID="1" presetClass="exit" presetSubtype="0" fill="hold" nodeType="withEffect">
                                  <p:stCondLst>
                                    <p:cond delay="0"/>
                                  </p:stCondLst>
                                  <p:childTnLst>
                                    <p:set>
                                      <p:cBhvr>
                                        <p:cTn id="371" dur="1" fill="hold">
                                          <p:stCondLst>
                                            <p:cond delay="0"/>
                                          </p:stCondLst>
                                        </p:cTn>
                                        <p:tgtEl>
                                          <p:spTgt spid="331"/>
                                        </p:tgtEl>
                                        <p:attrNameLst>
                                          <p:attrName>style.visibility</p:attrName>
                                        </p:attrNameLst>
                                      </p:cBhvr>
                                      <p:to>
                                        <p:strVal val="hidden"/>
                                      </p:to>
                                    </p:set>
                                  </p:childTnLst>
                                </p:cTn>
                              </p:par>
                              <p:par>
                                <p:cTn id="372" presetID="1" presetClass="exit" presetSubtype="0" fill="hold" grpId="2" nodeType="withEffect">
                                  <p:stCondLst>
                                    <p:cond delay="0"/>
                                  </p:stCondLst>
                                  <p:childTnLst>
                                    <p:set>
                                      <p:cBhvr>
                                        <p:cTn id="373" dur="1" fill="hold">
                                          <p:stCondLst>
                                            <p:cond delay="0"/>
                                          </p:stCondLst>
                                        </p:cTn>
                                        <p:tgtEl>
                                          <p:spTgt spid="341"/>
                                        </p:tgtEl>
                                        <p:attrNameLst>
                                          <p:attrName>style.visibility</p:attrName>
                                        </p:attrNameLst>
                                      </p:cBhvr>
                                      <p:to>
                                        <p:strVal val="hidden"/>
                                      </p:to>
                                    </p:set>
                                  </p:childTnLst>
                                </p:cTn>
                              </p:par>
                              <p:par>
                                <p:cTn id="374" presetID="1" presetClass="exit" presetSubtype="0" fill="hold" grpId="2" nodeType="withEffect">
                                  <p:stCondLst>
                                    <p:cond delay="0"/>
                                  </p:stCondLst>
                                  <p:childTnLst>
                                    <p:set>
                                      <p:cBhvr>
                                        <p:cTn id="375" dur="1" fill="hold">
                                          <p:stCondLst>
                                            <p:cond delay="0"/>
                                          </p:stCondLst>
                                        </p:cTn>
                                        <p:tgtEl>
                                          <p:spTgt spid="342"/>
                                        </p:tgtEl>
                                        <p:attrNameLst>
                                          <p:attrName>style.visibility</p:attrName>
                                        </p:attrNameLst>
                                      </p:cBhvr>
                                      <p:to>
                                        <p:strVal val="hidden"/>
                                      </p:to>
                                    </p:set>
                                  </p:childTnLst>
                                </p:cTn>
                              </p:par>
                              <p:par>
                                <p:cTn id="376" presetID="1" presetClass="exit" presetSubtype="0" fill="hold" nodeType="withEffect">
                                  <p:stCondLst>
                                    <p:cond delay="0"/>
                                  </p:stCondLst>
                                  <p:childTnLst>
                                    <p:set>
                                      <p:cBhvr>
                                        <p:cTn id="377" dur="1" fill="hold">
                                          <p:stCondLst>
                                            <p:cond delay="0"/>
                                          </p:stCondLst>
                                        </p:cTn>
                                        <p:tgtEl>
                                          <p:spTgt spid="343"/>
                                        </p:tgtEl>
                                        <p:attrNameLst>
                                          <p:attrName>style.visibility</p:attrName>
                                        </p:attrNameLst>
                                      </p:cBhvr>
                                      <p:to>
                                        <p:strVal val="hidden"/>
                                      </p:to>
                                    </p:set>
                                  </p:childTnLst>
                                </p:cTn>
                              </p:par>
                              <p:par>
                                <p:cTn id="378" presetID="1" presetClass="exit" presetSubtype="0" fill="hold" nodeType="withEffect">
                                  <p:stCondLst>
                                    <p:cond delay="0"/>
                                  </p:stCondLst>
                                  <p:childTnLst>
                                    <p:set>
                                      <p:cBhvr>
                                        <p:cTn id="379" dur="1" fill="hold">
                                          <p:stCondLst>
                                            <p:cond delay="0"/>
                                          </p:stCondLst>
                                        </p:cTn>
                                        <p:tgtEl>
                                          <p:spTgt spid="347"/>
                                        </p:tgtEl>
                                        <p:attrNameLst>
                                          <p:attrName>style.visibility</p:attrName>
                                        </p:attrNameLst>
                                      </p:cBhvr>
                                      <p:to>
                                        <p:strVal val="hidden"/>
                                      </p:to>
                                    </p:set>
                                  </p:childTnLst>
                                </p:cTn>
                              </p:par>
                              <p:par>
                                <p:cTn id="380" presetID="1" presetClass="exit" presetSubtype="0" fill="hold" nodeType="withEffect">
                                  <p:stCondLst>
                                    <p:cond delay="0"/>
                                  </p:stCondLst>
                                  <p:childTnLst>
                                    <p:set>
                                      <p:cBhvr>
                                        <p:cTn id="381" dur="1" fill="hold">
                                          <p:stCondLst>
                                            <p:cond delay="0"/>
                                          </p:stCondLst>
                                        </p:cTn>
                                        <p:tgtEl>
                                          <p:spTgt spid="351"/>
                                        </p:tgtEl>
                                        <p:attrNameLst>
                                          <p:attrName>style.visibility</p:attrName>
                                        </p:attrNameLst>
                                      </p:cBhvr>
                                      <p:to>
                                        <p:strVal val="hidden"/>
                                      </p:to>
                                    </p:set>
                                  </p:childTnLst>
                                </p:cTn>
                              </p:par>
                              <p:par>
                                <p:cTn id="382" presetID="1" presetClass="exit" presetSubtype="0" fill="hold" nodeType="withEffect">
                                  <p:stCondLst>
                                    <p:cond delay="0"/>
                                  </p:stCondLst>
                                  <p:childTnLst>
                                    <p:set>
                                      <p:cBhvr>
                                        <p:cTn id="383" dur="1" fill="hold">
                                          <p:stCondLst>
                                            <p:cond delay="0"/>
                                          </p:stCondLst>
                                        </p:cTn>
                                        <p:tgtEl>
                                          <p:spTgt spid="355"/>
                                        </p:tgtEl>
                                        <p:attrNameLst>
                                          <p:attrName>style.visibility</p:attrName>
                                        </p:attrNameLst>
                                      </p:cBhvr>
                                      <p:to>
                                        <p:strVal val="hidden"/>
                                      </p:to>
                                    </p:set>
                                  </p:childTnLst>
                                </p:cTn>
                              </p:par>
                              <p:par>
                                <p:cTn id="384" presetID="1" presetClass="exit" presetSubtype="0" fill="hold" grpId="2" nodeType="withEffect">
                                  <p:stCondLst>
                                    <p:cond delay="0"/>
                                  </p:stCondLst>
                                  <p:childTnLst>
                                    <p:set>
                                      <p:cBhvr>
                                        <p:cTn id="385" dur="1" fill="hold">
                                          <p:stCondLst>
                                            <p:cond delay="0"/>
                                          </p:stCondLst>
                                        </p:cTn>
                                        <p:tgtEl>
                                          <p:spTgt spid="359"/>
                                        </p:tgtEl>
                                        <p:attrNameLst>
                                          <p:attrName>style.visibility</p:attrName>
                                        </p:attrNameLst>
                                      </p:cBhvr>
                                      <p:to>
                                        <p:strVal val="hidden"/>
                                      </p:to>
                                    </p:set>
                                  </p:childTnLst>
                                </p:cTn>
                              </p:par>
                              <p:par>
                                <p:cTn id="386" presetID="1" presetClass="exit" presetSubtype="0" fill="hold" grpId="2" nodeType="withEffect">
                                  <p:stCondLst>
                                    <p:cond delay="0"/>
                                  </p:stCondLst>
                                  <p:childTnLst>
                                    <p:set>
                                      <p:cBhvr>
                                        <p:cTn id="387" dur="1" fill="hold">
                                          <p:stCondLst>
                                            <p:cond delay="0"/>
                                          </p:stCondLst>
                                        </p:cTn>
                                        <p:tgtEl>
                                          <p:spTgt spid="360"/>
                                        </p:tgtEl>
                                        <p:attrNameLst>
                                          <p:attrName>style.visibility</p:attrName>
                                        </p:attrNameLst>
                                      </p:cBhvr>
                                      <p:to>
                                        <p:strVal val="hidden"/>
                                      </p:to>
                                    </p:set>
                                  </p:childTnLst>
                                </p:cTn>
                              </p:par>
                              <p:par>
                                <p:cTn id="388" presetID="1" presetClass="exit" presetSubtype="0" fill="hold" grpId="2" nodeType="withEffect">
                                  <p:stCondLst>
                                    <p:cond delay="0"/>
                                  </p:stCondLst>
                                  <p:childTnLst>
                                    <p:set>
                                      <p:cBhvr>
                                        <p:cTn id="389" dur="1" fill="hold">
                                          <p:stCondLst>
                                            <p:cond delay="0"/>
                                          </p:stCondLst>
                                        </p:cTn>
                                        <p:tgtEl>
                                          <p:spTgt spid="361"/>
                                        </p:tgtEl>
                                        <p:attrNameLst>
                                          <p:attrName>style.visibility</p:attrName>
                                        </p:attrNameLst>
                                      </p:cBhvr>
                                      <p:to>
                                        <p:strVal val="hidden"/>
                                      </p:to>
                                    </p:set>
                                  </p:childTnLst>
                                </p:cTn>
                              </p:par>
                              <p:par>
                                <p:cTn id="390" presetID="1" presetClass="exit" presetSubtype="0" fill="hold" nodeType="withEffect">
                                  <p:stCondLst>
                                    <p:cond delay="0"/>
                                  </p:stCondLst>
                                  <p:childTnLst>
                                    <p:set>
                                      <p:cBhvr>
                                        <p:cTn id="391" dur="1" fill="hold">
                                          <p:stCondLst>
                                            <p:cond delay="0"/>
                                          </p:stCondLst>
                                        </p:cTn>
                                        <p:tgtEl>
                                          <p:spTgt spid="362"/>
                                        </p:tgtEl>
                                        <p:attrNameLst>
                                          <p:attrName>style.visibility</p:attrName>
                                        </p:attrNameLst>
                                      </p:cBhvr>
                                      <p:to>
                                        <p:strVal val="hidden"/>
                                      </p:to>
                                    </p:set>
                                  </p:childTnLst>
                                </p:cTn>
                              </p:par>
                              <p:par>
                                <p:cTn id="392" presetID="1" presetClass="exit" presetSubtype="0" fill="hold" nodeType="withEffect">
                                  <p:stCondLst>
                                    <p:cond delay="0"/>
                                  </p:stCondLst>
                                  <p:childTnLst>
                                    <p:set>
                                      <p:cBhvr>
                                        <p:cTn id="393" dur="1" fill="hold">
                                          <p:stCondLst>
                                            <p:cond delay="0"/>
                                          </p:stCondLst>
                                        </p:cTn>
                                        <p:tgtEl>
                                          <p:spTgt spid="367"/>
                                        </p:tgtEl>
                                        <p:attrNameLst>
                                          <p:attrName>style.visibility</p:attrName>
                                        </p:attrNameLst>
                                      </p:cBhvr>
                                      <p:to>
                                        <p:strVal val="hidden"/>
                                      </p:to>
                                    </p:set>
                                  </p:childTnLst>
                                </p:cTn>
                              </p:par>
                              <p:par>
                                <p:cTn id="394" presetID="1" presetClass="exit" presetSubtype="0" fill="hold" nodeType="withEffect">
                                  <p:stCondLst>
                                    <p:cond delay="0"/>
                                  </p:stCondLst>
                                  <p:childTnLst>
                                    <p:set>
                                      <p:cBhvr>
                                        <p:cTn id="395" dur="1" fill="hold">
                                          <p:stCondLst>
                                            <p:cond delay="0"/>
                                          </p:stCondLst>
                                        </p:cTn>
                                        <p:tgtEl>
                                          <p:spTgt spid="371"/>
                                        </p:tgtEl>
                                        <p:attrNameLst>
                                          <p:attrName>style.visibility</p:attrName>
                                        </p:attrNameLst>
                                      </p:cBhvr>
                                      <p:to>
                                        <p:strVal val="hidden"/>
                                      </p:to>
                                    </p:set>
                                  </p:childTnLst>
                                </p:cTn>
                              </p:par>
                              <p:par>
                                <p:cTn id="396" presetID="1" presetClass="exit" presetSubtype="0" fill="hold" nodeType="withEffect">
                                  <p:stCondLst>
                                    <p:cond delay="0"/>
                                  </p:stCondLst>
                                  <p:childTnLst>
                                    <p:set>
                                      <p:cBhvr>
                                        <p:cTn id="397" dur="1" fill="hold">
                                          <p:stCondLst>
                                            <p:cond delay="0"/>
                                          </p:stCondLst>
                                        </p:cTn>
                                        <p:tgtEl>
                                          <p:spTgt spid="372"/>
                                        </p:tgtEl>
                                        <p:attrNameLst>
                                          <p:attrName>style.visibility</p:attrName>
                                        </p:attrNameLst>
                                      </p:cBhvr>
                                      <p:to>
                                        <p:strVal val="hidden"/>
                                      </p:to>
                                    </p:set>
                                  </p:childTnLst>
                                </p:cTn>
                              </p:par>
                              <p:par>
                                <p:cTn id="398" presetID="1" presetClass="exit" presetSubtype="0" fill="hold" nodeType="withEffect">
                                  <p:stCondLst>
                                    <p:cond delay="0"/>
                                  </p:stCondLst>
                                  <p:childTnLst>
                                    <p:set>
                                      <p:cBhvr>
                                        <p:cTn id="399" dur="1" fill="hold">
                                          <p:stCondLst>
                                            <p:cond delay="0"/>
                                          </p:stCondLst>
                                        </p:cTn>
                                        <p:tgtEl>
                                          <p:spTgt spid="377"/>
                                        </p:tgtEl>
                                        <p:attrNameLst>
                                          <p:attrName>style.visibility</p:attrName>
                                        </p:attrNameLst>
                                      </p:cBhvr>
                                      <p:to>
                                        <p:strVal val="hidden"/>
                                      </p:to>
                                    </p:set>
                                  </p:childTnLst>
                                </p:cTn>
                              </p:par>
                              <p:par>
                                <p:cTn id="400" presetID="1" presetClass="exit" presetSubtype="0" fill="hold" nodeType="withEffect">
                                  <p:stCondLst>
                                    <p:cond delay="0"/>
                                  </p:stCondLst>
                                  <p:childTnLst>
                                    <p:set>
                                      <p:cBhvr>
                                        <p:cTn id="401" dur="1" fill="hold">
                                          <p:stCondLst>
                                            <p:cond delay="0"/>
                                          </p:stCondLst>
                                        </p:cTn>
                                        <p:tgtEl>
                                          <p:spTgt spid="378"/>
                                        </p:tgtEl>
                                        <p:attrNameLst>
                                          <p:attrName>style.visibility</p:attrName>
                                        </p:attrNameLst>
                                      </p:cBhvr>
                                      <p:to>
                                        <p:strVal val="hidden"/>
                                      </p:to>
                                    </p:set>
                                  </p:childTnLst>
                                </p:cTn>
                              </p:par>
                              <p:par>
                                <p:cTn id="402" presetID="1" presetClass="exit" presetSubtype="0" fill="hold" nodeType="withEffect">
                                  <p:stCondLst>
                                    <p:cond delay="0"/>
                                  </p:stCondLst>
                                  <p:childTnLst>
                                    <p:set>
                                      <p:cBhvr>
                                        <p:cTn id="403" dur="1" fill="hold">
                                          <p:stCondLst>
                                            <p:cond delay="0"/>
                                          </p:stCondLst>
                                        </p:cTn>
                                        <p:tgtEl>
                                          <p:spTgt spid="401"/>
                                        </p:tgtEl>
                                        <p:attrNameLst>
                                          <p:attrName>style.visibility</p:attrName>
                                        </p:attrNameLst>
                                      </p:cBhvr>
                                      <p:to>
                                        <p:strVal val="hidden"/>
                                      </p:to>
                                    </p:set>
                                  </p:childTnLst>
                                </p:cTn>
                              </p:par>
                              <p:par>
                                <p:cTn id="404" presetID="1" presetClass="exit" presetSubtype="0" fill="hold" nodeType="withEffect">
                                  <p:stCondLst>
                                    <p:cond delay="0"/>
                                  </p:stCondLst>
                                  <p:childTnLst>
                                    <p:set>
                                      <p:cBhvr>
                                        <p:cTn id="405" dur="1" fill="hold">
                                          <p:stCondLst>
                                            <p:cond delay="0"/>
                                          </p:stCondLst>
                                        </p:cTn>
                                        <p:tgtEl>
                                          <p:spTgt spid="424"/>
                                        </p:tgtEl>
                                        <p:attrNameLst>
                                          <p:attrName>style.visibility</p:attrName>
                                        </p:attrNameLst>
                                      </p:cBhvr>
                                      <p:to>
                                        <p:strVal val="hidden"/>
                                      </p:to>
                                    </p:set>
                                  </p:childTnLst>
                                </p:cTn>
                              </p:par>
                              <p:par>
                                <p:cTn id="406" presetID="1" presetClass="exit" presetSubtype="0" fill="hold" nodeType="withEffect">
                                  <p:stCondLst>
                                    <p:cond delay="0"/>
                                  </p:stCondLst>
                                  <p:childTnLst>
                                    <p:set>
                                      <p:cBhvr>
                                        <p:cTn id="407" dur="1" fill="hold">
                                          <p:stCondLst>
                                            <p:cond delay="0"/>
                                          </p:stCondLst>
                                        </p:cTn>
                                        <p:tgtEl>
                                          <p:spTgt spid="447"/>
                                        </p:tgtEl>
                                        <p:attrNameLst>
                                          <p:attrName>style.visibility</p:attrName>
                                        </p:attrNameLst>
                                      </p:cBhvr>
                                      <p:to>
                                        <p:strVal val="hidden"/>
                                      </p:to>
                                    </p:set>
                                  </p:childTnLst>
                                </p:cTn>
                              </p:par>
                              <p:par>
                                <p:cTn id="408" presetID="1" presetClass="exit" presetSubtype="0" fill="hold" nodeType="withEffect">
                                  <p:stCondLst>
                                    <p:cond delay="0"/>
                                  </p:stCondLst>
                                  <p:childTnLst>
                                    <p:set>
                                      <p:cBhvr>
                                        <p:cTn id="409" dur="1" fill="hold">
                                          <p:stCondLst>
                                            <p:cond delay="0"/>
                                          </p:stCondLst>
                                        </p:cTn>
                                        <p:tgtEl>
                                          <p:spTgt spid="470"/>
                                        </p:tgtEl>
                                        <p:attrNameLst>
                                          <p:attrName>style.visibility</p:attrName>
                                        </p:attrNameLst>
                                      </p:cBhvr>
                                      <p:to>
                                        <p:strVal val="hidden"/>
                                      </p:to>
                                    </p:set>
                                  </p:childTnLst>
                                </p:cTn>
                              </p:par>
                              <p:par>
                                <p:cTn id="410" presetID="1" presetClass="exit" presetSubtype="0" fill="hold" nodeType="withEffect">
                                  <p:stCondLst>
                                    <p:cond delay="0"/>
                                  </p:stCondLst>
                                  <p:childTnLst>
                                    <p:set>
                                      <p:cBhvr>
                                        <p:cTn id="411" dur="1" fill="hold">
                                          <p:stCondLst>
                                            <p:cond delay="0"/>
                                          </p:stCondLst>
                                        </p:cTn>
                                        <p:tgtEl>
                                          <p:spTgt spid="493"/>
                                        </p:tgtEl>
                                        <p:attrNameLst>
                                          <p:attrName>style.visibility</p:attrName>
                                        </p:attrNameLst>
                                      </p:cBhvr>
                                      <p:to>
                                        <p:strVal val="hidden"/>
                                      </p:to>
                                    </p:set>
                                  </p:childTnLst>
                                </p:cTn>
                              </p:par>
                              <p:par>
                                <p:cTn id="412" presetID="1" presetClass="exit" presetSubtype="0" fill="hold" nodeType="withEffect">
                                  <p:stCondLst>
                                    <p:cond delay="0"/>
                                  </p:stCondLst>
                                  <p:childTnLst>
                                    <p:set>
                                      <p:cBhvr>
                                        <p:cTn id="413" dur="1" fill="hold">
                                          <p:stCondLst>
                                            <p:cond delay="0"/>
                                          </p:stCondLst>
                                        </p:cTn>
                                        <p:tgtEl>
                                          <p:spTgt spid="516"/>
                                        </p:tgtEl>
                                        <p:attrNameLst>
                                          <p:attrName>style.visibility</p:attrName>
                                        </p:attrNameLst>
                                      </p:cBhvr>
                                      <p:to>
                                        <p:strVal val="hidden"/>
                                      </p:to>
                                    </p:set>
                                  </p:childTnLst>
                                </p:cTn>
                              </p:par>
                              <p:par>
                                <p:cTn id="414" presetID="1" presetClass="exit" presetSubtype="0" fill="hold" grpId="2" nodeType="withEffect">
                                  <p:stCondLst>
                                    <p:cond delay="0"/>
                                  </p:stCondLst>
                                  <p:childTnLst>
                                    <p:set>
                                      <p:cBhvr>
                                        <p:cTn id="415" dur="1" fill="hold">
                                          <p:stCondLst>
                                            <p:cond delay="0"/>
                                          </p:stCondLst>
                                        </p:cTn>
                                        <p:tgtEl>
                                          <p:spTgt spid="526"/>
                                        </p:tgtEl>
                                        <p:attrNameLst>
                                          <p:attrName>style.visibility</p:attrName>
                                        </p:attrNameLst>
                                      </p:cBhvr>
                                      <p:to>
                                        <p:strVal val="hidden"/>
                                      </p:to>
                                    </p:set>
                                  </p:childTnLst>
                                </p:cTn>
                              </p:par>
                              <p:par>
                                <p:cTn id="416" presetID="1" presetClass="exit" presetSubtype="0" fill="hold" grpId="2" nodeType="withEffect">
                                  <p:stCondLst>
                                    <p:cond delay="0"/>
                                  </p:stCondLst>
                                  <p:childTnLst>
                                    <p:set>
                                      <p:cBhvr>
                                        <p:cTn id="417" dur="1" fill="hold">
                                          <p:stCondLst>
                                            <p:cond delay="0"/>
                                          </p:stCondLst>
                                        </p:cTn>
                                        <p:tgtEl>
                                          <p:spTgt spid="527"/>
                                        </p:tgtEl>
                                        <p:attrNameLst>
                                          <p:attrName>style.visibility</p:attrName>
                                        </p:attrNameLst>
                                      </p:cBhvr>
                                      <p:to>
                                        <p:strVal val="hidden"/>
                                      </p:to>
                                    </p:set>
                                  </p:childTnLst>
                                </p:cTn>
                              </p:par>
                              <p:par>
                                <p:cTn id="418" presetID="1" presetClass="exit" presetSubtype="0" fill="hold" grpId="1" nodeType="withEffect">
                                  <p:stCondLst>
                                    <p:cond delay="0"/>
                                  </p:stCondLst>
                                  <p:childTnLst>
                                    <p:set>
                                      <p:cBhvr>
                                        <p:cTn id="419" dur="1" fill="hold">
                                          <p:stCondLst>
                                            <p:cond delay="0"/>
                                          </p:stCondLst>
                                        </p:cTn>
                                        <p:tgtEl>
                                          <p:spTgt spid="3"/>
                                        </p:tgtEl>
                                        <p:attrNameLst>
                                          <p:attrName>style.visibility</p:attrName>
                                        </p:attrNameLst>
                                      </p:cBhvr>
                                      <p:to>
                                        <p:strVal val="hidden"/>
                                      </p:to>
                                    </p:set>
                                  </p:childTnLst>
                                </p:cTn>
                              </p:par>
                              <p:par>
                                <p:cTn id="420" presetID="1" presetClass="exit" presetSubtype="0" fill="hold" grpId="1" nodeType="withEffect">
                                  <p:stCondLst>
                                    <p:cond delay="0"/>
                                  </p:stCondLst>
                                  <p:childTnLst>
                                    <p:set>
                                      <p:cBhvr>
                                        <p:cTn id="421" dur="1" fill="hold">
                                          <p:stCondLst>
                                            <p:cond delay="0"/>
                                          </p:stCondLst>
                                        </p:cTn>
                                        <p:tgtEl>
                                          <p:spTgt spid="528"/>
                                        </p:tgtEl>
                                        <p:attrNameLst>
                                          <p:attrName>style.visibility</p:attrName>
                                        </p:attrNameLst>
                                      </p:cBhvr>
                                      <p:to>
                                        <p:strVal val="hidden"/>
                                      </p:to>
                                    </p:set>
                                  </p:childTnLst>
                                </p:cTn>
                              </p:par>
                              <p:par>
                                <p:cTn id="422" presetID="1" presetClass="exit" presetSubtype="0" fill="hold" grpId="1" nodeType="withEffect">
                                  <p:stCondLst>
                                    <p:cond delay="0"/>
                                  </p:stCondLst>
                                  <p:childTnLst>
                                    <p:set>
                                      <p:cBhvr>
                                        <p:cTn id="423" dur="1" fill="hold">
                                          <p:stCondLst>
                                            <p:cond delay="0"/>
                                          </p:stCondLst>
                                        </p:cTn>
                                        <p:tgtEl>
                                          <p:spTgt spid="529"/>
                                        </p:tgtEl>
                                        <p:attrNameLst>
                                          <p:attrName>style.visibility</p:attrName>
                                        </p:attrNameLst>
                                      </p:cBhvr>
                                      <p:to>
                                        <p:strVal val="hidden"/>
                                      </p:to>
                                    </p:set>
                                  </p:childTnLst>
                                </p:cTn>
                              </p:par>
                              <p:par>
                                <p:cTn id="424" presetID="1" presetClass="exit" presetSubtype="0" fill="hold" grpId="1" nodeType="withEffect">
                                  <p:stCondLst>
                                    <p:cond delay="0"/>
                                  </p:stCondLst>
                                  <p:childTnLst>
                                    <p:set>
                                      <p:cBhvr>
                                        <p:cTn id="425" dur="1" fill="hold">
                                          <p:stCondLst>
                                            <p:cond delay="0"/>
                                          </p:stCondLst>
                                        </p:cTn>
                                        <p:tgtEl>
                                          <p:spTgt spid="530"/>
                                        </p:tgtEl>
                                        <p:attrNameLst>
                                          <p:attrName>style.visibility</p:attrName>
                                        </p:attrNameLst>
                                      </p:cBhvr>
                                      <p:to>
                                        <p:strVal val="hidden"/>
                                      </p:to>
                                    </p:set>
                                  </p:childTnLst>
                                </p:cTn>
                              </p:par>
                            </p:childTnLst>
                          </p:cTn>
                        </p:par>
                        <p:par>
                          <p:cTn id="426" fill="hold">
                            <p:stCondLst>
                              <p:cond delay="500"/>
                            </p:stCondLst>
                            <p:childTnLst>
                              <p:par>
                                <p:cTn id="427" presetID="10" presetClass="entr" presetSubtype="0" fill="hold" nodeType="afterEffect">
                                  <p:stCondLst>
                                    <p:cond delay="0"/>
                                  </p:stCondLst>
                                  <p:childTnLst>
                                    <p:set>
                                      <p:cBhvr>
                                        <p:cTn id="428" dur="1" fill="hold">
                                          <p:stCondLst>
                                            <p:cond delay="0"/>
                                          </p:stCondLst>
                                        </p:cTn>
                                        <p:tgtEl>
                                          <p:spTgt spid="534"/>
                                        </p:tgtEl>
                                        <p:attrNameLst>
                                          <p:attrName>style.visibility</p:attrName>
                                        </p:attrNameLst>
                                      </p:cBhvr>
                                      <p:to>
                                        <p:strVal val="visible"/>
                                      </p:to>
                                    </p:set>
                                    <p:animEffect transition="in" filter="fade">
                                      <p:cBhvr>
                                        <p:cTn id="429" dur="500"/>
                                        <p:tgtEl>
                                          <p:spTgt spid="534"/>
                                        </p:tgtEl>
                                      </p:cBhvr>
                                    </p:animEffect>
                                  </p:childTnLst>
                                </p:cTn>
                              </p:par>
                              <p:par>
                                <p:cTn id="430" presetID="6" presetClass="emph" presetSubtype="0" fill="hold" nodeType="withEffect">
                                  <p:stCondLst>
                                    <p:cond delay="0"/>
                                  </p:stCondLst>
                                  <p:childTnLst>
                                    <p:animScale>
                                      <p:cBhvr>
                                        <p:cTn id="431" dur="1100" fill="hold"/>
                                        <p:tgtEl>
                                          <p:spTgt spid="53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6" grpId="0" animBg="1"/>
      <p:bldP spid="36" grpId="1" animBg="1"/>
      <p:bldP spid="38" grpId="0" animBg="1"/>
      <p:bldP spid="38"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50" grpId="0" animBg="1"/>
      <p:bldP spid="50" grpId="1" animBg="1"/>
      <p:bldP spid="51" grpId="0" animBg="1"/>
      <p:bldP spid="51" grpId="1" animBg="1"/>
      <p:bldP spid="53" grpId="0"/>
      <p:bldP spid="54" grpId="0" animBg="1"/>
      <p:bldP spid="54" grpId="1" animBg="1"/>
      <p:bldP spid="54" grpId="2" animBg="1"/>
      <p:bldP spid="55" grpId="0" animBg="1"/>
      <p:bldP spid="55" grpId="1" animBg="1"/>
      <p:bldP spid="55" grpId="2" animBg="1"/>
      <p:bldP spid="56" grpId="0" animBg="1"/>
      <p:bldP spid="56" grpId="1" animBg="1"/>
      <p:bldP spid="56" grpId="2" animBg="1"/>
      <p:bldP spid="57" grpId="0" animBg="1"/>
      <p:bldP spid="57" grpId="1" animBg="1"/>
      <p:bldP spid="57" grpId="2" animBg="1"/>
      <p:bldP spid="273" grpId="0" animBg="1"/>
      <p:bldP spid="273" grpId="1" animBg="1"/>
      <p:bldP spid="273" grpId="2" animBg="1"/>
      <p:bldP spid="274" grpId="0" animBg="1"/>
      <p:bldP spid="274" grpId="1" animBg="1"/>
      <p:bldP spid="274" grpId="2" animBg="1"/>
      <p:bldP spid="275" grpId="0" animBg="1"/>
      <p:bldP spid="275" grpId="1" animBg="1"/>
      <p:bldP spid="275" grpId="2" animBg="1"/>
      <p:bldP spid="297" grpId="0" animBg="1"/>
      <p:bldP spid="297" grpId="1" animBg="1"/>
      <p:bldP spid="297" grpId="2" animBg="1"/>
      <p:bldP spid="298" grpId="0" animBg="1"/>
      <p:bldP spid="298" grpId="1" animBg="1"/>
      <p:bldP spid="298" grpId="2" animBg="1"/>
      <p:bldP spid="299" grpId="0" animBg="1"/>
      <p:bldP spid="299" grpId="1" animBg="1"/>
      <p:bldP spid="299" grpId="2" animBg="1"/>
      <p:bldP spid="341" grpId="0" animBg="1"/>
      <p:bldP spid="341" grpId="1" animBg="1"/>
      <p:bldP spid="341" grpId="2" animBg="1"/>
      <p:bldP spid="342" grpId="0" animBg="1"/>
      <p:bldP spid="342" grpId="1" animBg="1"/>
      <p:bldP spid="342" grpId="2" animBg="1"/>
      <p:bldP spid="359" grpId="0" animBg="1"/>
      <p:bldP spid="359" grpId="1" animBg="1"/>
      <p:bldP spid="359" grpId="2" animBg="1"/>
      <p:bldP spid="360" grpId="0" animBg="1"/>
      <p:bldP spid="360" grpId="1" animBg="1"/>
      <p:bldP spid="360" grpId="2" animBg="1"/>
      <p:bldP spid="361" grpId="0" animBg="1"/>
      <p:bldP spid="361" grpId="1" animBg="1"/>
      <p:bldP spid="361" grpId="2" animBg="1"/>
      <p:bldP spid="526" grpId="0" animBg="1"/>
      <p:bldP spid="526" grpId="1" animBg="1"/>
      <p:bldP spid="526" grpId="2" animBg="1"/>
      <p:bldP spid="527" grpId="0" animBg="1"/>
      <p:bldP spid="527" grpId="1" animBg="1"/>
      <p:bldP spid="527" grpId="2" animBg="1"/>
      <p:bldP spid="528" grpId="0"/>
      <p:bldP spid="528" grpId="1"/>
      <p:bldP spid="529" grpId="0"/>
      <p:bldP spid="529" grpId="1"/>
      <p:bldP spid="530" grpId="0"/>
      <p:bldP spid="53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4ECA97-3DFD-4F66-9A02-592EA9D331D2}"/>
              </a:ext>
            </a:extLst>
          </p:cNvPr>
          <p:cNvPicPr>
            <a:picLocks noChangeAspect="1"/>
          </p:cNvPicPr>
          <p:nvPr/>
        </p:nvPicPr>
        <p:blipFill>
          <a:blip r:embed="rId3"/>
          <a:stretch>
            <a:fillRect/>
          </a:stretch>
        </p:blipFill>
        <p:spPr>
          <a:xfrm>
            <a:off x="9538377" y="678127"/>
            <a:ext cx="2542791" cy="394319"/>
          </a:xfrm>
          <a:prstGeom prst="rect">
            <a:avLst/>
          </a:prstGeom>
        </p:spPr>
      </p:pic>
      <p:sp>
        <p:nvSpPr>
          <p:cNvPr id="4" name="TextBox 3">
            <a:extLst>
              <a:ext uri="{FF2B5EF4-FFF2-40B4-BE49-F238E27FC236}">
                <a16:creationId xmlns:a16="http://schemas.microsoft.com/office/drawing/2014/main" id="{7FD1A3D0-FAC0-4556-9F12-BEA45D1D4CA6}"/>
              </a:ext>
            </a:extLst>
          </p:cNvPr>
          <p:cNvSpPr txBox="1"/>
          <p:nvPr/>
        </p:nvSpPr>
        <p:spPr>
          <a:xfrm>
            <a:off x="7026091" y="1353469"/>
            <a:ext cx="5055078" cy="584775"/>
          </a:xfrm>
          <a:prstGeom prst="rect">
            <a:avLst/>
          </a:prstGeom>
        </p:spPr>
        <p:txBody>
          <a:bodyPr wrap="square" rtlCol="0" anchor="ctr">
            <a:spAutoFit/>
          </a:bodyPr>
          <a:lstStyle/>
          <a:p>
            <a:pPr algn="r" defTabSz="914377">
              <a:defRPr/>
            </a:pPr>
            <a:r>
              <a:rPr lang="en-US" sz="1600" dirty="0">
                <a:latin typeface="Tahoma" panose="020B0604030504040204" pitchFamily="34" charset="0"/>
                <a:ea typeface="Tahoma" panose="020B0604030504040204" pitchFamily="34" charset="0"/>
                <a:cs typeface="Tahoma" panose="020B0604030504040204" pitchFamily="34" charset="0"/>
              </a:rPr>
              <a:t>The most trusted provider of Backup solutions </a:t>
            </a:r>
          </a:p>
          <a:p>
            <a:pPr algn="r" defTabSz="914377">
              <a:defRPr/>
            </a:pPr>
            <a:r>
              <a:rPr lang="en-US" sz="1600" dirty="0">
                <a:latin typeface="Tahoma" panose="020B0604030504040204" pitchFamily="34" charset="0"/>
                <a:ea typeface="Tahoma" panose="020B0604030504040204" pitchFamily="34" charset="0"/>
                <a:cs typeface="Tahoma" panose="020B0604030504040204" pitchFamily="34" charset="0"/>
              </a:rPr>
              <a:t>that deliver Cloud Data Management</a:t>
            </a:r>
          </a:p>
        </p:txBody>
      </p:sp>
      <p:sp>
        <p:nvSpPr>
          <p:cNvPr id="8" name="Rectangle 7">
            <a:extLst>
              <a:ext uri="{FF2B5EF4-FFF2-40B4-BE49-F238E27FC236}">
                <a16:creationId xmlns:a16="http://schemas.microsoft.com/office/drawing/2014/main" id="{25B30C3F-EE63-46A2-BE57-E937FF174888}"/>
              </a:ext>
            </a:extLst>
          </p:cNvPr>
          <p:cNvSpPr/>
          <p:nvPr/>
        </p:nvSpPr>
        <p:spPr>
          <a:xfrm>
            <a:off x="101765" y="1355311"/>
            <a:ext cx="4174400" cy="584775"/>
          </a:xfrm>
          <a:prstGeom prst="rect">
            <a:avLst/>
          </a:prstGeom>
        </p:spPr>
        <p:txBody>
          <a:bodyPr wrap="square">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Simplified and harmonized datacenter operations for the multi-cloud era</a:t>
            </a:r>
          </a:p>
        </p:txBody>
      </p:sp>
      <p:sp>
        <p:nvSpPr>
          <p:cNvPr id="5" name="Rectangle 4">
            <a:extLst>
              <a:ext uri="{FF2B5EF4-FFF2-40B4-BE49-F238E27FC236}">
                <a16:creationId xmlns:a16="http://schemas.microsoft.com/office/drawing/2014/main" id="{40E51014-9060-46E0-9F89-BAB3E7142E3C}"/>
              </a:ext>
            </a:extLst>
          </p:cNvPr>
          <p:cNvSpPr/>
          <p:nvPr/>
        </p:nvSpPr>
        <p:spPr bwMode="auto">
          <a:xfrm>
            <a:off x="8293053" y="2316168"/>
            <a:ext cx="3788115" cy="4349478"/>
          </a:xfrm>
          <a:prstGeom prst="rect">
            <a:avLst/>
          </a:prstGeom>
          <a:solidFill>
            <a:schemeClr val="accent2"/>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t" anchorCtr="0" forceAA="0" compatLnSpc="1">
            <a:prstTxWarp prst="textNoShape">
              <a:avLst/>
            </a:prstTxWarp>
            <a:noAutofit/>
          </a:bodyPr>
          <a:lstStyle/>
          <a:p>
            <a:pPr defTabSz="1218768" fontAlgn="base">
              <a:spcBef>
                <a:spcPct val="0"/>
              </a:spcBef>
              <a:spcAft>
                <a:spcPct val="0"/>
              </a:spcAft>
            </a:pPr>
            <a:r>
              <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rPr>
              <a:t>Market Leader for data protection</a:t>
            </a:r>
          </a:p>
          <a:p>
            <a:pPr defTabSz="1218768" fontAlgn="base">
              <a:spcBef>
                <a:spcPct val="0"/>
              </a:spcBef>
              <a:spcAft>
                <a:spcPct val="0"/>
              </a:spcAft>
            </a:pP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Recognized backup and recovery leader by Gartner, IDC and Ovum</a:t>
            </a:r>
          </a:p>
          <a:p>
            <a:pPr defTabSz="1218768" fontAlgn="base">
              <a:spcBef>
                <a:spcPct val="0"/>
              </a:spcBef>
              <a:spcAft>
                <a:spcPct val="0"/>
              </a:spcAft>
            </a:pPr>
            <a:endParaRPr lang="en-US" sz="16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defTabSz="1218768" fontAlgn="base">
              <a:spcBef>
                <a:spcPct val="0"/>
              </a:spcBef>
              <a:spcAft>
                <a:spcPct val="0"/>
              </a:spcAft>
            </a:pPr>
            <a:endParaRPr lang="en-US" sz="16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lvl="0" defTabSz="1218768" fontAlgn="base">
              <a:spcBef>
                <a:spcPct val="0"/>
              </a:spcBef>
              <a:spcAft>
                <a:spcPct val="0"/>
              </a:spcAft>
            </a:pPr>
            <a:r>
              <a:rPr lang="en-US" sz="1600" b="1" dirty="0">
                <a:solidFill>
                  <a:prstClr val="white"/>
                </a:solidFill>
                <a:latin typeface="Tahoma" panose="020B0604030504040204" pitchFamily="34" charset="0"/>
                <a:ea typeface="Tahoma" panose="020B0604030504040204" pitchFamily="34" charset="0"/>
                <a:cs typeface="Tahoma" panose="020B0604030504040204" pitchFamily="34" charset="0"/>
              </a:rPr>
              <a:t>Simple</a:t>
            </a:r>
          </a:p>
          <a:p>
            <a:pPr lvl="0" defTabSz="1218768" fontAlgn="base">
              <a:spcBef>
                <a:spcPct val="0"/>
              </a:spcBef>
              <a:spcAft>
                <a:spcPct val="0"/>
              </a:spcAft>
            </a:pPr>
            <a:r>
              <a:rPr lang="en-US" sz="1200" dirty="0">
                <a:solidFill>
                  <a:prstClr val="white"/>
                </a:solidFill>
                <a:latin typeface="Tahoma" panose="020B0604030504040204" pitchFamily="34" charset="0"/>
                <a:ea typeface="Tahoma" panose="020B0604030504040204" pitchFamily="34" charset="0"/>
                <a:cs typeface="Tahoma" panose="020B0604030504040204" pitchFamily="34" charset="0"/>
              </a:rPr>
              <a:t>Bring together all your data in one place so you can put it to work </a:t>
            </a:r>
          </a:p>
          <a:p>
            <a:pPr defTabSz="1218768" fontAlgn="base">
              <a:spcBef>
                <a:spcPct val="0"/>
              </a:spcBef>
              <a:spcAft>
                <a:spcPct val="0"/>
              </a:spcAft>
            </a:pP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 </a:t>
            </a:r>
          </a:p>
          <a:p>
            <a:pPr defTabSz="1218768" fontAlgn="base">
              <a:spcBef>
                <a:spcPct val="0"/>
              </a:spcBef>
              <a:spcAft>
                <a:spcPct val="0"/>
              </a:spcAft>
            </a:pPr>
            <a:endParaRPr lang="en-US" sz="16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lvl="0" defTabSz="1218768" fontAlgn="base">
              <a:spcBef>
                <a:spcPct val="0"/>
              </a:spcBef>
              <a:spcAft>
                <a:spcPct val="0"/>
              </a:spcAft>
            </a:pPr>
            <a:r>
              <a:rPr lang="en-US" sz="1600" b="1" dirty="0">
                <a:solidFill>
                  <a:prstClr val="white"/>
                </a:solidFill>
                <a:latin typeface="Tahoma" panose="020B0604030504040204" pitchFamily="34" charset="0"/>
                <a:ea typeface="Tahoma" panose="020B0604030504040204" pitchFamily="34" charset="0"/>
                <a:cs typeface="Tahoma" panose="020B0604030504040204" pitchFamily="34" charset="0"/>
              </a:rPr>
              <a:t>Data protection of any workload</a:t>
            </a:r>
          </a:p>
          <a:p>
            <a:pPr lvl="0" defTabSz="1218768" fontAlgn="base">
              <a:spcBef>
                <a:spcPct val="0"/>
              </a:spcBef>
              <a:spcAft>
                <a:spcPct val="0"/>
              </a:spcAft>
            </a:pP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Our platform gives our customers Agility, Availability and Business Acceleration</a:t>
            </a:r>
            <a:endParaRPr lang="en-US" sz="10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defTabSz="1218768" fontAlgn="base">
              <a:spcBef>
                <a:spcPct val="0"/>
              </a:spcBef>
              <a:spcAft>
                <a:spcPct val="0"/>
              </a:spcAft>
            </a:pPr>
            <a:endParaRPr lang="en-US" sz="16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defTabSz="1218768" fontAlgn="base">
              <a:spcBef>
                <a:spcPct val="0"/>
              </a:spcBef>
              <a:spcAft>
                <a:spcPct val="0"/>
              </a:spcAft>
            </a:pPr>
            <a:endParaRPr lang="en-US" sz="16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lvl="0" defTabSz="1218768" fontAlgn="base">
              <a:spcBef>
                <a:spcPct val="0"/>
              </a:spcBef>
              <a:spcAft>
                <a:spcPct val="0"/>
              </a:spcAft>
            </a:pPr>
            <a:r>
              <a:rPr lang="en-US" sz="1600" b="1" dirty="0">
                <a:solidFill>
                  <a:prstClr val="white"/>
                </a:solidFill>
                <a:latin typeface="Tahoma" panose="020B0604030504040204" pitchFamily="34" charset="0"/>
                <a:ea typeface="Tahoma" panose="020B0604030504040204" pitchFamily="34" charset="0"/>
                <a:cs typeface="Tahoma" panose="020B0604030504040204" pitchFamily="34" charset="0"/>
              </a:rPr>
              <a:t>Reliable Customer Value</a:t>
            </a:r>
          </a:p>
          <a:p>
            <a:pPr lvl="0" defTabSz="1218768" fontAlgn="base">
              <a:spcBef>
                <a:spcPct val="0"/>
              </a:spcBef>
              <a:spcAft>
                <a:spcPct val="0"/>
              </a:spcAft>
            </a:pPr>
            <a:r>
              <a:rPr lang="en-US" sz="1200" dirty="0">
                <a:solidFill>
                  <a:prstClr val="white"/>
                </a:solidFill>
                <a:latin typeface="Tahoma" panose="020B0604030504040204" pitchFamily="34" charset="0"/>
                <a:ea typeface="Tahoma" panose="020B0604030504040204" pitchFamily="34" charset="0"/>
                <a:cs typeface="Tahoma" panose="020B0604030504040204" pitchFamily="34" charset="0"/>
              </a:rPr>
              <a:t>“It just works” reliability and a Net Promoter Score of 76 - x3 the industry average. </a:t>
            </a:r>
          </a:p>
        </p:txBody>
      </p:sp>
      <p:sp>
        <p:nvSpPr>
          <p:cNvPr id="17" name="Rectangle 16">
            <a:extLst>
              <a:ext uri="{FF2B5EF4-FFF2-40B4-BE49-F238E27FC236}">
                <a16:creationId xmlns:a16="http://schemas.microsoft.com/office/drawing/2014/main" id="{563B3946-A3D7-4843-BEA0-005DC188AC21}"/>
              </a:ext>
            </a:extLst>
          </p:cNvPr>
          <p:cNvSpPr/>
          <p:nvPr/>
        </p:nvSpPr>
        <p:spPr bwMode="auto">
          <a:xfrm>
            <a:off x="101765" y="2332547"/>
            <a:ext cx="3670096" cy="4333099"/>
          </a:xfrm>
          <a:prstGeom prst="rect">
            <a:avLst/>
          </a:prstGeom>
          <a:solidFill>
            <a:schemeClr val="accent2"/>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t" anchorCtr="0" forceAA="0" compatLnSpc="1">
            <a:prstTxWarp prst="textNoShape">
              <a:avLst/>
            </a:prstTxWarp>
            <a:noAutofit/>
          </a:bodyPr>
          <a:lstStyle/>
          <a:p>
            <a:pPr defTabSz="1218768" fontAlgn="base">
              <a:spcBef>
                <a:spcPct val="0"/>
              </a:spcBef>
              <a:spcAft>
                <a:spcPct val="0"/>
              </a:spcAft>
            </a:pPr>
            <a:r>
              <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rPr>
              <a:t>Market Leader for HCI</a:t>
            </a:r>
          </a:p>
          <a:p>
            <a:pPr defTabSz="1218768" fontAlgn="base">
              <a:spcBef>
                <a:spcPct val="0"/>
              </a:spcBef>
              <a:spcAft>
                <a:spcPct val="0"/>
              </a:spcAft>
            </a:pP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Recognized Hyperconverged Infrastructure leader by Gartner and Forrester</a:t>
            </a:r>
          </a:p>
          <a:p>
            <a:pPr defTabSz="1218768" fontAlgn="base">
              <a:spcBef>
                <a:spcPct val="0"/>
              </a:spcBef>
              <a:spcAft>
                <a:spcPct val="0"/>
              </a:spcAft>
            </a:pPr>
            <a:endParaRPr lang="en-US" sz="16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defTabSz="1218768" fontAlgn="base">
              <a:spcBef>
                <a:spcPct val="0"/>
              </a:spcBef>
              <a:spcAft>
                <a:spcPct val="0"/>
              </a:spcAft>
            </a:pPr>
            <a:endParaRPr lang="en-US" sz="16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defTabSz="1218768" fontAlgn="base">
              <a:spcBef>
                <a:spcPct val="0"/>
              </a:spcBef>
              <a:spcAft>
                <a:spcPct val="0"/>
              </a:spcAft>
            </a:pPr>
            <a:r>
              <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rPr>
              <a:t>One-Click Simplicity</a:t>
            </a:r>
          </a:p>
          <a:p>
            <a:pPr defTabSz="1218768" fontAlgn="base">
              <a:spcBef>
                <a:spcPct val="0"/>
              </a:spcBef>
              <a:spcAft>
                <a:spcPct val="0"/>
              </a:spcAft>
            </a:pP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Consumer-grade management of datacenter infrastructure and applications eliminates the need for specialized IT teams</a:t>
            </a:r>
          </a:p>
          <a:p>
            <a:pPr defTabSz="1218768" fontAlgn="base">
              <a:spcBef>
                <a:spcPct val="0"/>
              </a:spcBef>
              <a:spcAft>
                <a:spcPct val="0"/>
              </a:spcAft>
            </a:pPr>
            <a:endParaRPr lang="en-US"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defTabSz="1218768" fontAlgn="base">
              <a:spcBef>
                <a:spcPct val="0"/>
              </a:spcBef>
              <a:spcAft>
                <a:spcPct val="0"/>
              </a:spcAft>
            </a:pPr>
            <a:endParaRPr lang="en-US" sz="9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defTabSz="1218768" fontAlgn="base">
              <a:spcBef>
                <a:spcPct val="0"/>
              </a:spcBef>
              <a:spcAft>
                <a:spcPct val="0"/>
              </a:spcAft>
            </a:pPr>
            <a:r>
              <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rPr>
              <a:t>Freedom of Choice/Run</a:t>
            </a:r>
          </a:p>
          <a:p>
            <a:pPr defTabSz="1218768" fontAlgn="base">
              <a:spcBef>
                <a:spcPct val="0"/>
              </a:spcBef>
              <a:spcAft>
                <a:spcPct val="0"/>
              </a:spcAft>
            </a:pP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The performance, resiliency and scalability to power any application workload</a:t>
            </a:r>
          </a:p>
          <a:p>
            <a:pPr defTabSz="1218768" fontAlgn="base">
              <a:spcBef>
                <a:spcPct val="0"/>
              </a:spcBef>
              <a:spcAft>
                <a:spcPct val="0"/>
              </a:spcAft>
            </a:pPr>
            <a:endParaRPr lang="en-US" sz="16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defTabSz="1218768" fontAlgn="base">
              <a:spcBef>
                <a:spcPct val="0"/>
              </a:spcBef>
              <a:spcAft>
                <a:spcPct val="0"/>
              </a:spcAft>
            </a:pPr>
            <a:endParaRPr lang="en-US"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defTabSz="1218768" fontAlgn="base">
              <a:spcBef>
                <a:spcPct val="0"/>
              </a:spcBef>
              <a:spcAft>
                <a:spcPct val="0"/>
              </a:spcAft>
            </a:pPr>
            <a:r>
              <a:rPr lang="en-US" sz="1600" b="1" dirty="0">
                <a:solidFill>
                  <a:schemeClr val="bg1"/>
                </a:solidFill>
                <a:latin typeface="Tahoma" panose="020B0604030504040204" pitchFamily="34" charset="0"/>
                <a:ea typeface="Tahoma" panose="020B0604030504040204" pitchFamily="34" charset="0"/>
                <a:cs typeface="Tahoma" panose="020B0604030504040204" pitchFamily="34" charset="0"/>
              </a:rPr>
              <a:t>Rapid Time to Value </a:t>
            </a:r>
          </a:p>
          <a:p>
            <a:pPr defTabSz="1218768" fontAlgn="base">
              <a:spcBef>
                <a:spcPct val="0"/>
              </a:spcBef>
              <a:spcAft>
                <a:spcPct val="0"/>
              </a:spcAft>
            </a:pP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Quick deployment provides means you can deploy your application in minutes </a:t>
            </a:r>
          </a:p>
        </p:txBody>
      </p:sp>
      <p:pic>
        <p:nvPicPr>
          <p:cNvPr id="18" name="Picture 17">
            <a:extLst>
              <a:ext uri="{FF2B5EF4-FFF2-40B4-BE49-F238E27FC236}">
                <a16:creationId xmlns:a16="http://schemas.microsoft.com/office/drawing/2014/main" id="{945F0558-D1E6-4649-8B71-D0B286546BA3}"/>
              </a:ext>
            </a:extLst>
          </p:cNvPr>
          <p:cNvPicPr>
            <a:picLocks noChangeAspect="1"/>
          </p:cNvPicPr>
          <p:nvPr/>
        </p:nvPicPr>
        <p:blipFill>
          <a:blip r:embed="rId4"/>
          <a:stretch>
            <a:fillRect/>
          </a:stretch>
        </p:blipFill>
        <p:spPr>
          <a:xfrm>
            <a:off x="5096852" y="3405876"/>
            <a:ext cx="1917872" cy="1595241"/>
          </a:xfrm>
          <a:prstGeom prst="rect">
            <a:avLst/>
          </a:prstGeom>
        </p:spPr>
      </p:pic>
      <p:sp>
        <p:nvSpPr>
          <p:cNvPr id="3" name="Isosceles Triangle 2">
            <a:extLst>
              <a:ext uri="{FF2B5EF4-FFF2-40B4-BE49-F238E27FC236}">
                <a16:creationId xmlns:a16="http://schemas.microsoft.com/office/drawing/2014/main" id="{81F9A1FA-5AE4-411B-9147-0825929D7DED}"/>
              </a:ext>
            </a:extLst>
          </p:cNvPr>
          <p:cNvSpPr/>
          <p:nvPr/>
        </p:nvSpPr>
        <p:spPr bwMode="auto">
          <a:xfrm rot="5400000">
            <a:off x="2238794" y="3849235"/>
            <a:ext cx="4333099" cy="1266963"/>
          </a:xfrm>
          <a:prstGeom prst="triangle">
            <a:avLst>
              <a:gd name="adj"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algn="ctr" defTabSz="1218768" fontAlgn="base">
              <a:spcBef>
                <a:spcPct val="0"/>
              </a:spcBef>
              <a:spcAft>
                <a:spcPct val="0"/>
              </a:spcAft>
            </a:pPr>
            <a:endParaRPr lang="en-US" sz="2400" err="1">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15" name="Isosceles Triangle 14">
            <a:extLst>
              <a:ext uri="{FF2B5EF4-FFF2-40B4-BE49-F238E27FC236}">
                <a16:creationId xmlns:a16="http://schemas.microsoft.com/office/drawing/2014/main" id="{DEFC7A3A-003F-4CAA-9B5E-BA11E7D232B9}"/>
              </a:ext>
            </a:extLst>
          </p:cNvPr>
          <p:cNvSpPr/>
          <p:nvPr/>
        </p:nvSpPr>
        <p:spPr bwMode="auto">
          <a:xfrm rot="16200000" flipH="1">
            <a:off x="5476392" y="3848984"/>
            <a:ext cx="4366359" cy="1266963"/>
          </a:xfrm>
          <a:prstGeom prst="triangle">
            <a:avLst>
              <a:gd name="adj"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algn="ctr" defTabSz="1218768" fontAlgn="base">
              <a:spcBef>
                <a:spcPct val="0"/>
              </a:spcBef>
              <a:spcAft>
                <a:spcPct val="0"/>
              </a:spcAft>
            </a:pPr>
            <a:endParaRPr lang="en-US" sz="2400" err="1">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pic>
        <p:nvPicPr>
          <p:cNvPr id="14" name="Google Shape;813;p60">
            <a:extLst>
              <a:ext uri="{FF2B5EF4-FFF2-40B4-BE49-F238E27FC236}">
                <a16:creationId xmlns:a16="http://schemas.microsoft.com/office/drawing/2014/main" id="{51C1B2ED-208F-4C74-832B-CA75A902E468}"/>
              </a:ext>
            </a:extLst>
          </p:cNvPr>
          <p:cNvPicPr preferRelativeResize="0"/>
          <p:nvPr/>
        </p:nvPicPr>
        <p:blipFill>
          <a:blip r:embed="rId5">
            <a:alphaModFix/>
          </a:blip>
          <a:stretch>
            <a:fillRect/>
          </a:stretch>
        </p:blipFill>
        <p:spPr>
          <a:xfrm>
            <a:off x="101765" y="689864"/>
            <a:ext cx="2863652" cy="370843"/>
          </a:xfrm>
          <a:prstGeom prst="rect">
            <a:avLst/>
          </a:prstGeom>
          <a:noFill/>
          <a:ln>
            <a:noFill/>
          </a:ln>
        </p:spPr>
      </p:pic>
      <p:pic>
        <p:nvPicPr>
          <p:cNvPr id="12" name="Picture 11" descr="A close up of a sign&#10;&#10;Description automatically generated">
            <a:extLst>
              <a:ext uri="{FF2B5EF4-FFF2-40B4-BE49-F238E27FC236}">
                <a16:creationId xmlns:a16="http://schemas.microsoft.com/office/drawing/2014/main" id="{BDB7A4DA-2C0E-48F1-B6A7-8A5FC7D8C8B0}"/>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656772" y="2103120"/>
            <a:ext cx="2878455" cy="1032510"/>
          </a:xfrm>
          <a:prstGeom prst="rect">
            <a:avLst/>
          </a:prstGeom>
        </p:spPr>
      </p:pic>
    </p:spTree>
    <p:extLst>
      <p:ext uri="{BB962C8B-B14F-4D97-AF65-F5344CB8AC3E}">
        <p14:creationId xmlns:p14="http://schemas.microsoft.com/office/powerpoint/2010/main" val="13884977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7B743D-9615-498B-82F0-F6779D0FA6F5}"/>
              </a:ext>
            </a:extLst>
          </p:cNvPr>
          <p:cNvSpPr>
            <a:spLocks noGrp="1"/>
          </p:cNvSpPr>
          <p:nvPr>
            <p:ph sz="quarter" idx="11"/>
          </p:nvPr>
        </p:nvSpPr>
        <p:spPr>
          <a:xfrm>
            <a:off x="1444283" y="1242526"/>
            <a:ext cx="9469121" cy="1051561"/>
          </a:xfrm>
        </p:spPr>
        <p:txBody>
          <a:bodyPr vert="horz" wrap="square" lIns="0" tIns="0" rIns="0" bIns="0" rtlCol="0" anchor="t">
            <a:noAutofit/>
          </a:bodyPr>
          <a:lstStyle/>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For system admins responsible for uptime and recovery SLAs of mission critical applications and data...</a:t>
            </a:r>
          </a:p>
          <a:p>
            <a:pPr marL="0" indent="0">
              <a:buNone/>
            </a:pPr>
            <a:endParaRPr lang="en-US" sz="1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…Nutanix Mine </a:t>
            </a:r>
            <a:r>
              <a:rPr lang="en-US" sz="2000" i="1" dirty="0">
                <a:latin typeface="Tahoma" panose="020B0604030504040204" pitchFamily="34" charset="0"/>
                <a:ea typeface="Tahoma" panose="020B0604030504040204" pitchFamily="34" charset="0"/>
                <a:cs typeface="Tahoma" panose="020B0604030504040204" pitchFamily="34" charset="0"/>
              </a:rPr>
              <a:t>with Veeam</a:t>
            </a:r>
            <a:r>
              <a:rPr lang="en-US" sz="2000" dirty="0">
                <a:latin typeface="Tahoma" panose="020B0604030504040204" pitchFamily="34" charset="0"/>
                <a:ea typeface="Tahoma" panose="020B0604030504040204" pitchFamily="34" charset="0"/>
                <a:cs typeface="Tahoma" panose="020B0604030504040204" pitchFamily="34" charset="0"/>
              </a:rPr>
              <a:t> deploys Veeam Cloud Data Management integrated with Nutanix storage management for a solution that reduces the time and complexity of data protection across the data center and the cloud.</a:t>
            </a:r>
          </a:p>
          <a:p>
            <a:pPr marL="0" indent="0">
              <a:buNone/>
            </a:pP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3" name="Title 2">
            <a:extLst>
              <a:ext uri="{FF2B5EF4-FFF2-40B4-BE49-F238E27FC236}">
                <a16:creationId xmlns:a16="http://schemas.microsoft.com/office/drawing/2014/main" id="{0F6C0862-2487-4982-9D37-B1C797702F81}"/>
              </a:ext>
            </a:extLst>
          </p:cNvPr>
          <p:cNvSpPr>
            <a:spLocks noGrp="1"/>
          </p:cNvSpPr>
          <p:nvPr>
            <p:ph type="title"/>
          </p:nvPr>
        </p:nvSpPr>
        <p:spPr>
          <a:xfrm>
            <a:off x="258622" y="239365"/>
            <a:ext cx="10698480" cy="615553"/>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Nutanix Mine </a:t>
            </a:r>
            <a:r>
              <a:rPr lang="en-US" i="1" dirty="0">
                <a:latin typeface="Tahoma" panose="020B0604030504040204" pitchFamily="34" charset="0"/>
                <a:ea typeface="Tahoma" panose="020B0604030504040204" pitchFamily="34" charset="0"/>
                <a:cs typeface="Tahoma" panose="020B0604030504040204" pitchFamily="34" charset="0"/>
              </a:rPr>
              <a:t>with Veeam</a:t>
            </a:r>
          </a:p>
        </p:txBody>
      </p:sp>
      <p:grpSp>
        <p:nvGrpSpPr>
          <p:cNvPr id="5" name="Group 4">
            <a:extLst>
              <a:ext uri="{FF2B5EF4-FFF2-40B4-BE49-F238E27FC236}">
                <a16:creationId xmlns:a16="http://schemas.microsoft.com/office/drawing/2014/main" id="{4E7B4607-2CBB-4B11-8B23-3696281463C1}"/>
              </a:ext>
            </a:extLst>
          </p:cNvPr>
          <p:cNvGrpSpPr/>
          <p:nvPr/>
        </p:nvGrpSpPr>
        <p:grpSpPr>
          <a:xfrm>
            <a:off x="1278596" y="4030242"/>
            <a:ext cx="10016731" cy="548640"/>
            <a:chOff x="829757" y="2968283"/>
            <a:chExt cx="7041117" cy="429065"/>
          </a:xfrm>
        </p:grpSpPr>
        <p:sp>
          <p:nvSpPr>
            <p:cNvPr id="4" name="Rectangle 3">
              <a:extLst>
                <a:ext uri="{FF2B5EF4-FFF2-40B4-BE49-F238E27FC236}">
                  <a16:creationId xmlns:a16="http://schemas.microsoft.com/office/drawing/2014/main" id="{B9DC556D-56A5-4F59-B34B-4AAE1D2FFD2D}"/>
                </a:ext>
              </a:extLst>
            </p:cNvPr>
            <p:cNvSpPr/>
            <p:nvPr/>
          </p:nvSpPr>
          <p:spPr bwMode="auto">
            <a:xfrm>
              <a:off x="829757" y="2968283"/>
              <a:ext cx="2616827" cy="429065"/>
            </a:xfrm>
            <a:prstGeom prst="rect">
              <a:avLst/>
            </a:prstGeom>
            <a:solidFill>
              <a:schemeClr val="bg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algn="ctr" defTabSz="1218768" fontAlgn="base">
                <a:spcBef>
                  <a:spcPct val="0"/>
                </a:spcBef>
                <a:spcAft>
                  <a:spcPct val="0"/>
                </a:spcAft>
              </a:pPr>
              <a:r>
                <a:rPr lang="en-US" dirty="0">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rPr>
                <a:t>Fast Time to Value</a:t>
              </a:r>
            </a:p>
          </p:txBody>
        </p:sp>
        <p:sp>
          <p:nvSpPr>
            <p:cNvPr id="18" name="Rectangle 17">
              <a:extLst>
                <a:ext uri="{FF2B5EF4-FFF2-40B4-BE49-F238E27FC236}">
                  <a16:creationId xmlns:a16="http://schemas.microsoft.com/office/drawing/2014/main" id="{8CCB7057-9437-44EF-BCCD-D503279D966F}"/>
                </a:ext>
              </a:extLst>
            </p:cNvPr>
            <p:cNvSpPr/>
            <p:nvPr/>
          </p:nvSpPr>
          <p:spPr bwMode="auto">
            <a:xfrm>
              <a:off x="3549521" y="2968283"/>
              <a:ext cx="4321353" cy="429065"/>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algn="ctr" defTabSz="1218768" fontAlgn="base">
                <a:spcBef>
                  <a:spcPct val="0"/>
                </a:spcBef>
                <a:spcAft>
                  <a:spcPct val="0"/>
                </a:spcAft>
              </a:pPr>
              <a:r>
                <a:rPr lang="en-US" sz="14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Better customer experience for ordering, deployment, sizing, management, scaling, agility and support. Deploys in under two hours.</a:t>
              </a:r>
            </a:p>
          </p:txBody>
        </p:sp>
      </p:grpSp>
      <p:grpSp>
        <p:nvGrpSpPr>
          <p:cNvPr id="8" name="Group 7">
            <a:extLst>
              <a:ext uri="{FF2B5EF4-FFF2-40B4-BE49-F238E27FC236}">
                <a16:creationId xmlns:a16="http://schemas.microsoft.com/office/drawing/2014/main" id="{0C3513F3-D3E8-483A-B27D-9F2771B87322}"/>
              </a:ext>
            </a:extLst>
          </p:cNvPr>
          <p:cNvGrpSpPr/>
          <p:nvPr/>
        </p:nvGrpSpPr>
        <p:grpSpPr>
          <a:xfrm>
            <a:off x="1278595" y="4852400"/>
            <a:ext cx="10029485" cy="548642"/>
            <a:chOff x="820792" y="3509889"/>
            <a:chExt cx="7050082" cy="402950"/>
          </a:xfrm>
        </p:grpSpPr>
        <p:sp>
          <p:nvSpPr>
            <p:cNvPr id="15" name="Rectangle 14">
              <a:extLst>
                <a:ext uri="{FF2B5EF4-FFF2-40B4-BE49-F238E27FC236}">
                  <a16:creationId xmlns:a16="http://schemas.microsoft.com/office/drawing/2014/main" id="{7A7AF2EF-D449-43F2-A576-C898D7DB6DB9}"/>
                </a:ext>
              </a:extLst>
            </p:cNvPr>
            <p:cNvSpPr/>
            <p:nvPr/>
          </p:nvSpPr>
          <p:spPr bwMode="auto">
            <a:xfrm>
              <a:off x="820792" y="3509890"/>
              <a:ext cx="2625792" cy="402949"/>
            </a:xfrm>
            <a:prstGeom prst="rect">
              <a:avLst/>
            </a:prstGeom>
            <a:solidFill>
              <a:schemeClr val="bg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algn="ctr" defTabSz="1218768" fontAlgn="base">
                <a:spcBef>
                  <a:spcPct val="0"/>
                </a:spcBef>
                <a:spcAft>
                  <a:spcPct val="0"/>
                </a:spcAft>
              </a:pPr>
              <a:r>
                <a:rPr lang="en-US" dirty="0">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rPr>
                <a:t>Unified IT Operations</a:t>
              </a:r>
            </a:p>
          </p:txBody>
        </p:sp>
        <p:sp>
          <p:nvSpPr>
            <p:cNvPr id="21" name="Rectangle 20">
              <a:extLst>
                <a:ext uri="{FF2B5EF4-FFF2-40B4-BE49-F238E27FC236}">
                  <a16:creationId xmlns:a16="http://schemas.microsoft.com/office/drawing/2014/main" id="{0DC17815-E1DE-49E9-9C8E-7ED50C627562}"/>
                </a:ext>
              </a:extLst>
            </p:cNvPr>
            <p:cNvSpPr/>
            <p:nvPr/>
          </p:nvSpPr>
          <p:spPr bwMode="auto">
            <a:xfrm>
              <a:off x="3549521" y="3509889"/>
              <a:ext cx="4321353" cy="402949"/>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algn="ctr" defTabSz="1218768" fontAlgn="base">
                <a:spcBef>
                  <a:spcPct val="0"/>
                </a:spcBef>
                <a:spcAft>
                  <a:spcPct val="0"/>
                </a:spcAft>
              </a:pPr>
              <a:r>
                <a:rPr lang="en-US" sz="14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Integrated management operations from deployment to day-to-day data management. Eliminates overhead.</a:t>
              </a:r>
            </a:p>
          </p:txBody>
        </p:sp>
      </p:grpSp>
      <p:grpSp>
        <p:nvGrpSpPr>
          <p:cNvPr id="7" name="Group 6">
            <a:extLst>
              <a:ext uri="{FF2B5EF4-FFF2-40B4-BE49-F238E27FC236}">
                <a16:creationId xmlns:a16="http://schemas.microsoft.com/office/drawing/2014/main" id="{C20E5099-3A66-4159-AC44-80D61FBEF318}"/>
              </a:ext>
            </a:extLst>
          </p:cNvPr>
          <p:cNvGrpSpPr/>
          <p:nvPr/>
        </p:nvGrpSpPr>
        <p:grpSpPr>
          <a:xfrm>
            <a:off x="1278595" y="5662726"/>
            <a:ext cx="10029485" cy="560475"/>
            <a:chOff x="810766" y="3647723"/>
            <a:chExt cx="7050082" cy="606295"/>
          </a:xfrm>
        </p:grpSpPr>
        <p:sp>
          <p:nvSpPr>
            <p:cNvPr id="16" name="Rectangle 15">
              <a:extLst>
                <a:ext uri="{FF2B5EF4-FFF2-40B4-BE49-F238E27FC236}">
                  <a16:creationId xmlns:a16="http://schemas.microsoft.com/office/drawing/2014/main" id="{6E24C436-D399-49B3-8286-C73FB1A0B6C8}"/>
                </a:ext>
              </a:extLst>
            </p:cNvPr>
            <p:cNvSpPr/>
            <p:nvPr/>
          </p:nvSpPr>
          <p:spPr bwMode="auto">
            <a:xfrm>
              <a:off x="810766" y="3647723"/>
              <a:ext cx="2625791" cy="593492"/>
            </a:xfrm>
            <a:prstGeom prst="rect">
              <a:avLst/>
            </a:prstGeom>
            <a:solidFill>
              <a:schemeClr val="bg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algn="ctr" defTabSz="1218768" fontAlgn="base">
                <a:spcBef>
                  <a:spcPct val="0"/>
                </a:spcBef>
                <a:spcAft>
                  <a:spcPct val="0"/>
                </a:spcAft>
              </a:pPr>
              <a:r>
                <a:rPr lang="en-US" dirty="0">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rPr>
                <a:t>Drop In, Scale Out</a:t>
              </a:r>
            </a:p>
          </p:txBody>
        </p:sp>
        <p:sp>
          <p:nvSpPr>
            <p:cNvPr id="22" name="Rectangle 21">
              <a:extLst>
                <a:ext uri="{FF2B5EF4-FFF2-40B4-BE49-F238E27FC236}">
                  <a16:creationId xmlns:a16="http://schemas.microsoft.com/office/drawing/2014/main" id="{B3EF251F-A7D6-491C-BA83-2CD6CA9D8F93}"/>
                </a:ext>
              </a:extLst>
            </p:cNvPr>
            <p:cNvSpPr/>
            <p:nvPr/>
          </p:nvSpPr>
          <p:spPr bwMode="auto">
            <a:xfrm>
              <a:off x="3539494" y="3660525"/>
              <a:ext cx="4321354" cy="593493"/>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algn="ctr" defTabSz="1218768" fontAlgn="base">
                <a:spcBef>
                  <a:spcPct val="0"/>
                </a:spcBef>
                <a:spcAft>
                  <a:spcPct val="0"/>
                </a:spcAft>
              </a:pPr>
              <a:r>
                <a:rPr lang="en-US" sz="14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Full-stack hypervisor, hardware, platform OS, management, storage. Drops into your existing environment to deliver cloud-like scaling.</a:t>
              </a:r>
            </a:p>
          </p:txBody>
        </p:sp>
      </p:grpSp>
      <p:pic>
        <p:nvPicPr>
          <p:cNvPr id="10" name="Picture 9" descr="A picture containing brass knucks&#10;&#10;Description automatically generated">
            <a:extLst>
              <a:ext uri="{FF2B5EF4-FFF2-40B4-BE49-F238E27FC236}">
                <a16:creationId xmlns:a16="http://schemas.microsoft.com/office/drawing/2014/main" id="{9E791BB2-37F1-E042-AEC4-CA61511C5F25}"/>
              </a:ext>
            </a:extLst>
          </p:cNvPr>
          <p:cNvPicPr>
            <a:picLocks noChangeAspect="1"/>
          </p:cNvPicPr>
          <p:nvPr/>
        </p:nvPicPr>
        <p:blipFill>
          <a:blip r:embed="rId3"/>
          <a:stretch>
            <a:fillRect/>
          </a:stretch>
        </p:blipFill>
        <p:spPr>
          <a:xfrm>
            <a:off x="203376" y="1296221"/>
            <a:ext cx="1075220" cy="615554"/>
          </a:xfrm>
          <a:prstGeom prst="rect">
            <a:avLst/>
          </a:prstGeom>
        </p:spPr>
      </p:pic>
      <p:pic>
        <p:nvPicPr>
          <p:cNvPr id="12" name="Picture 11">
            <a:extLst>
              <a:ext uri="{FF2B5EF4-FFF2-40B4-BE49-F238E27FC236}">
                <a16:creationId xmlns:a16="http://schemas.microsoft.com/office/drawing/2014/main" id="{B2B27360-4655-EE45-A3DE-746803B86954}"/>
              </a:ext>
            </a:extLst>
          </p:cNvPr>
          <p:cNvPicPr>
            <a:picLocks noChangeAspect="1"/>
          </p:cNvPicPr>
          <p:nvPr/>
        </p:nvPicPr>
        <p:blipFill>
          <a:blip r:embed="rId4"/>
          <a:stretch>
            <a:fillRect/>
          </a:stretch>
        </p:blipFill>
        <p:spPr>
          <a:xfrm>
            <a:off x="379681" y="5573969"/>
            <a:ext cx="611886" cy="590623"/>
          </a:xfrm>
          <a:prstGeom prst="rect">
            <a:avLst/>
          </a:prstGeom>
        </p:spPr>
      </p:pic>
      <p:pic>
        <p:nvPicPr>
          <p:cNvPr id="14" name="Picture 13" descr="A close up of a clock&#10;&#10;Description automatically generated">
            <a:extLst>
              <a:ext uri="{FF2B5EF4-FFF2-40B4-BE49-F238E27FC236}">
                <a16:creationId xmlns:a16="http://schemas.microsoft.com/office/drawing/2014/main" id="{46799AA7-2D87-1E49-A675-F36C3CFC0585}"/>
              </a:ext>
            </a:extLst>
          </p:cNvPr>
          <p:cNvPicPr>
            <a:picLocks noChangeAspect="1"/>
          </p:cNvPicPr>
          <p:nvPr/>
        </p:nvPicPr>
        <p:blipFill>
          <a:blip r:embed="rId5"/>
          <a:stretch>
            <a:fillRect/>
          </a:stretch>
        </p:blipFill>
        <p:spPr>
          <a:xfrm>
            <a:off x="277794" y="2395364"/>
            <a:ext cx="815660" cy="822032"/>
          </a:xfrm>
          <a:prstGeom prst="rect">
            <a:avLst/>
          </a:prstGeom>
        </p:spPr>
      </p:pic>
      <p:pic>
        <p:nvPicPr>
          <p:cNvPr id="19" name="Picture 18" descr="A close up of a logo&#10;&#10;Description automatically generated">
            <a:extLst>
              <a:ext uri="{FF2B5EF4-FFF2-40B4-BE49-F238E27FC236}">
                <a16:creationId xmlns:a16="http://schemas.microsoft.com/office/drawing/2014/main" id="{86C4C466-4E96-194E-A97E-7BB652BD7775}"/>
              </a:ext>
            </a:extLst>
          </p:cNvPr>
          <p:cNvPicPr>
            <a:picLocks noChangeAspect="1"/>
          </p:cNvPicPr>
          <p:nvPr/>
        </p:nvPicPr>
        <p:blipFill>
          <a:blip r:embed="rId6"/>
          <a:stretch>
            <a:fillRect/>
          </a:stretch>
        </p:blipFill>
        <p:spPr>
          <a:xfrm>
            <a:off x="411304" y="4883225"/>
            <a:ext cx="548641" cy="548641"/>
          </a:xfrm>
          <a:prstGeom prst="rect">
            <a:avLst/>
          </a:prstGeom>
        </p:spPr>
      </p:pic>
      <p:pic>
        <p:nvPicPr>
          <p:cNvPr id="27" name="Picture 26" descr="A close up of a clock&#10;&#10;Description automatically generated">
            <a:extLst>
              <a:ext uri="{FF2B5EF4-FFF2-40B4-BE49-F238E27FC236}">
                <a16:creationId xmlns:a16="http://schemas.microsoft.com/office/drawing/2014/main" id="{FAB862A5-A4B7-C24C-A7B7-DA71344B9630}"/>
              </a:ext>
            </a:extLst>
          </p:cNvPr>
          <p:cNvPicPr>
            <a:picLocks noChangeAspect="1"/>
          </p:cNvPicPr>
          <p:nvPr/>
        </p:nvPicPr>
        <p:blipFill>
          <a:blip r:embed="rId7"/>
          <a:stretch>
            <a:fillRect/>
          </a:stretch>
        </p:blipFill>
        <p:spPr>
          <a:xfrm>
            <a:off x="350628" y="3855178"/>
            <a:ext cx="669993" cy="669993"/>
          </a:xfrm>
          <a:prstGeom prst="rect">
            <a:avLst/>
          </a:prstGeom>
        </p:spPr>
      </p:pic>
    </p:spTree>
    <p:extLst>
      <p:ext uri="{BB962C8B-B14F-4D97-AF65-F5344CB8AC3E}">
        <p14:creationId xmlns:p14="http://schemas.microsoft.com/office/powerpoint/2010/main" val="38774021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C3D68-9300-4A9C-AA05-DDE52B38FB08}"/>
              </a:ext>
            </a:extLst>
          </p:cNvPr>
          <p:cNvSpPr>
            <a:spLocks noGrp="1"/>
          </p:cNvSpPr>
          <p:nvPr>
            <p:ph type="title"/>
          </p:nvPr>
        </p:nvSpPr>
        <p:spPr/>
        <p:txBody>
          <a:bodyPr/>
          <a:lstStyle/>
          <a:p>
            <a:r>
              <a:rPr lang="en-US" dirty="0"/>
              <a:t>Value Proposition for Customers</a:t>
            </a:r>
          </a:p>
        </p:txBody>
      </p:sp>
      <p:sp>
        <p:nvSpPr>
          <p:cNvPr id="3" name="Content Placeholder 2">
            <a:extLst>
              <a:ext uri="{FF2B5EF4-FFF2-40B4-BE49-F238E27FC236}">
                <a16:creationId xmlns:a16="http://schemas.microsoft.com/office/drawing/2014/main" id="{9E8FF38E-248F-4CAF-8E62-CD1189BD69E0}"/>
              </a:ext>
            </a:extLst>
          </p:cNvPr>
          <p:cNvSpPr>
            <a:spLocks noGrp="1"/>
          </p:cNvSpPr>
          <p:nvPr>
            <p:ph idx="1"/>
          </p:nvPr>
        </p:nvSpPr>
        <p:spPr>
          <a:xfrm>
            <a:off x="609600" y="1371600"/>
            <a:ext cx="10972800" cy="5099252"/>
          </a:xfrm>
        </p:spPr>
        <p:txBody>
          <a:bodyPr/>
          <a:lstStyle/>
          <a:p>
            <a:r>
              <a:rPr lang="en-US" sz="2800" dirty="0"/>
              <a:t>Customers are challenged by the growing variation and complexity of options for assembling a solution for the data center.</a:t>
            </a:r>
          </a:p>
          <a:p>
            <a:r>
              <a:rPr lang="en-US" sz="2800" dirty="0"/>
              <a:t>Nutanix Mine with Veeam solves this:</a:t>
            </a:r>
          </a:p>
          <a:p>
            <a:pPr marL="457200" indent="-457200">
              <a:buFont typeface="Arial" panose="020B0604020202020204" pitchFamily="34" charset="0"/>
              <a:buChar char="•"/>
            </a:pPr>
            <a:r>
              <a:rPr lang="en-US" sz="2800" dirty="0"/>
              <a:t>Pre-built, Pre-tested, Pre-certified dedicated backup solution</a:t>
            </a:r>
          </a:p>
          <a:p>
            <a:pPr marL="457200" indent="-457200">
              <a:buFont typeface="Arial" panose="020B0604020202020204" pitchFamily="34" charset="0"/>
              <a:buChar char="•"/>
            </a:pPr>
            <a:r>
              <a:rPr lang="en-US" sz="2800" dirty="0"/>
              <a:t>Two “right sized” form factors to suit the majority of use cases</a:t>
            </a:r>
          </a:p>
          <a:p>
            <a:pPr marL="457200" indent="-457200">
              <a:buFont typeface="Arial" panose="020B0604020202020204" pitchFamily="34" charset="0"/>
              <a:buChar char="•"/>
            </a:pPr>
            <a:r>
              <a:rPr lang="en-US" sz="2800" dirty="0"/>
              <a:t>Ability to easily scale both form factors to fit business needs</a:t>
            </a:r>
          </a:p>
          <a:p>
            <a:pPr marL="457200" indent="-457200">
              <a:buFont typeface="Arial" panose="020B0604020202020204" pitchFamily="34" charset="0"/>
              <a:buChar char="•"/>
            </a:pPr>
            <a:r>
              <a:rPr lang="en-US" sz="2800" dirty="0"/>
              <a:t>Quoting and configuration streamlined into primary environment sizing</a:t>
            </a:r>
          </a:p>
          <a:p>
            <a:pPr marL="457200" indent="-457200">
              <a:buFont typeface="Arial" panose="020B0604020202020204" pitchFamily="34" charset="0"/>
              <a:buChar char="•"/>
            </a:pPr>
            <a:r>
              <a:rPr lang="en-US" sz="2800" dirty="0"/>
              <a:t>Sold as a single SKU, single PO for ease of procurement</a:t>
            </a:r>
          </a:p>
        </p:txBody>
      </p:sp>
    </p:spTree>
    <p:extLst>
      <p:ext uri="{BB962C8B-B14F-4D97-AF65-F5344CB8AC3E}">
        <p14:creationId xmlns:p14="http://schemas.microsoft.com/office/powerpoint/2010/main" val="3491157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7628D2-7925-455E-8C5A-16CFF6A4952D}"/>
              </a:ext>
            </a:extLst>
          </p:cNvPr>
          <p:cNvSpPr>
            <a:spLocks noGrp="1"/>
          </p:cNvSpPr>
          <p:nvPr>
            <p:ph type="title"/>
          </p:nvPr>
        </p:nvSpPr>
        <p:spPr>
          <a:xfrm>
            <a:off x="609600" y="387148"/>
            <a:ext cx="10698480" cy="1231106"/>
          </a:xfrm>
        </p:spPr>
        <p:txBody>
          <a:bodyPr/>
          <a:lstStyle/>
          <a:p>
            <a:r>
              <a:rPr lang="en-US" dirty="0"/>
              <a:t>Nutanix Mine </a:t>
            </a:r>
            <a:r>
              <a:rPr lang="en-US" i="1" dirty="0"/>
              <a:t>with Veeam </a:t>
            </a:r>
            <a:r>
              <a:rPr lang="en-US" dirty="0"/>
              <a:t>Architecture</a:t>
            </a:r>
            <a:br>
              <a:rPr lang="en-US" dirty="0"/>
            </a:br>
            <a:endParaRPr lang="en-US" dirty="0"/>
          </a:p>
        </p:txBody>
      </p:sp>
      <p:sp>
        <p:nvSpPr>
          <p:cNvPr id="4" name="Slide Number Placeholder 3"/>
          <p:cNvSpPr>
            <a:spLocks noGrp="1"/>
          </p:cNvSpPr>
          <p:nvPr>
            <p:ph type="sldNum" sz="quarter" idx="4"/>
          </p:nvPr>
        </p:nvSpPr>
        <p:spPr>
          <a:prstGeom prst="rect">
            <a:avLst/>
          </a:prstGeom>
        </p:spPr>
        <p:txBody>
          <a:bodyPr vert="horz" wrap="none" lIns="0" tIns="0" rIns="0" bIns="0" rtlCol="0" anchor="ctr">
            <a:spAutoFit/>
          </a:bodyPr>
          <a:lstStyle>
            <a:defPPr>
              <a:defRPr lang="en-US"/>
            </a:defPPr>
            <a:lvl1pPr marL="0" algn="r" defTabSz="914363" rtl="0" eaLnBrk="1" latinLnBrk="0" hangingPunct="1">
              <a:defRPr sz="800" kern="1200">
                <a:solidFill>
                  <a:schemeClr val="tx2"/>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a:t>| </a:t>
            </a:r>
            <a:fld id="{2C8F94F2-79B1-4F8D-B2F0-3428BA660B51}" type="slidenum">
              <a:rPr lang="en-US" smtClean="0"/>
              <a:pPr/>
              <a:t>8</a:t>
            </a:fld>
            <a:endParaRPr lang="en-US"/>
          </a:p>
        </p:txBody>
      </p:sp>
      <p:grpSp>
        <p:nvGrpSpPr>
          <p:cNvPr id="599" name="Group 598" hidden="1">
            <a:extLst>
              <a:ext uri="{FF2B5EF4-FFF2-40B4-BE49-F238E27FC236}">
                <a16:creationId xmlns:a16="http://schemas.microsoft.com/office/drawing/2014/main" id="{F9B344FA-62A8-7546-BB23-1F0B0B86E48C}"/>
              </a:ext>
            </a:extLst>
          </p:cNvPr>
          <p:cNvGrpSpPr/>
          <p:nvPr/>
        </p:nvGrpSpPr>
        <p:grpSpPr>
          <a:xfrm>
            <a:off x="8062108" y="2587256"/>
            <a:ext cx="3467565" cy="3960489"/>
            <a:chOff x="8177326" y="2318632"/>
            <a:chExt cx="3467565" cy="3960489"/>
          </a:xfrm>
        </p:grpSpPr>
        <p:sp>
          <p:nvSpPr>
            <p:cNvPr id="600" name="Rectangle 599">
              <a:extLst>
                <a:ext uri="{FF2B5EF4-FFF2-40B4-BE49-F238E27FC236}">
                  <a16:creationId xmlns:a16="http://schemas.microsoft.com/office/drawing/2014/main" id="{20D1F02D-F78D-0246-A6CE-2CF023887FBA}"/>
                </a:ext>
              </a:extLst>
            </p:cNvPr>
            <p:cNvSpPr/>
            <p:nvPr/>
          </p:nvSpPr>
          <p:spPr bwMode="ltGray">
            <a:xfrm>
              <a:off x="8177326" y="2913859"/>
              <a:ext cx="3440370" cy="365759"/>
            </a:xfrm>
            <a:prstGeom prst="rect">
              <a:avLst/>
            </a:prstGeom>
            <a:solidFill>
              <a:schemeClr val="bg1"/>
            </a:solidFill>
            <a:ln w="19050" cap="rnd" cmpd="sng">
              <a:solidFill>
                <a:schemeClr val="bg2"/>
              </a:soli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spcBef>
                  <a:spcPts val="1200"/>
                </a:spcBef>
                <a:buClr>
                  <a:schemeClr val="accent1"/>
                </a:buClr>
              </a:pPr>
              <a:r>
                <a:rPr lang="en-US" sz="1200"/>
                <a:t>Virtualization</a:t>
              </a:r>
            </a:p>
          </p:txBody>
        </p:sp>
        <p:sp>
          <p:nvSpPr>
            <p:cNvPr id="601" name="TextBox 600">
              <a:extLst>
                <a:ext uri="{FF2B5EF4-FFF2-40B4-BE49-F238E27FC236}">
                  <a16:creationId xmlns:a16="http://schemas.microsoft.com/office/drawing/2014/main" id="{F1DDCE51-B738-9947-9BB6-96BB93B3F729}"/>
                </a:ext>
              </a:extLst>
            </p:cNvPr>
            <p:cNvSpPr txBox="1"/>
            <p:nvPr/>
          </p:nvSpPr>
          <p:spPr bwMode="ltGray">
            <a:xfrm>
              <a:off x="8204521" y="4476428"/>
              <a:ext cx="3440370" cy="1231102"/>
            </a:xfrm>
            <a:prstGeom prst="rect">
              <a:avLst/>
            </a:prstGeom>
            <a:noFill/>
          </p:spPr>
          <p:txBody>
            <a:bodyPr wrap="square" lIns="121917" tIns="60958" rIns="121917" bIns="60958" rtlCol="0">
              <a:spAutoFit/>
            </a:bodyPr>
            <a:lstStyle/>
            <a:p>
              <a:pPr lvl="0" algn="ctr"/>
              <a:r>
                <a:rPr lang="en-US">
                  <a:solidFill>
                    <a:schemeClr val="tx2"/>
                  </a:solidFill>
                </a:rPr>
                <a:t>Integrated compute, storage, virtualization, network, and security </a:t>
              </a:r>
              <a:br>
                <a:rPr lang="en-US">
                  <a:solidFill>
                    <a:schemeClr val="tx2"/>
                  </a:solidFill>
                </a:rPr>
              </a:br>
              <a:endParaRPr lang="en-US">
                <a:solidFill>
                  <a:schemeClr val="tx2"/>
                </a:solidFill>
              </a:endParaRPr>
            </a:p>
          </p:txBody>
        </p:sp>
        <p:grpSp>
          <p:nvGrpSpPr>
            <p:cNvPr id="602" name="Group 601">
              <a:extLst>
                <a:ext uri="{FF2B5EF4-FFF2-40B4-BE49-F238E27FC236}">
                  <a16:creationId xmlns:a16="http://schemas.microsoft.com/office/drawing/2014/main" id="{14E276EB-3827-4C42-B18E-1D60D7F2E99D}"/>
                </a:ext>
              </a:extLst>
            </p:cNvPr>
            <p:cNvGrpSpPr/>
            <p:nvPr/>
          </p:nvGrpSpPr>
          <p:grpSpPr>
            <a:xfrm>
              <a:off x="8177326" y="3373266"/>
              <a:ext cx="3440370" cy="842773"/>
              <a:chOff x="6280151" y="-2185988"/>
              <a:chExt cx="1343025" cy="341313"/>
            </a:xfrm>
          </p:grpSpPr>
          <p:sp>
            <p:nvSpPr>
              <p:cNvPr id="610" name="Freeform 1303">
                <a:extLst>
                  <a:ext uri="{FF2B5EF4-FFF2-40B4-BE49-F238E27FC236}">
                    <a16:creationId xmlns:a16="http://schemas.microsoft.com/office/drawing/2014/main" id="{648E4279-FEFF-0E42-AAFD-D285C8FD062A}"/>
                  </a:ext>
                </a:extLst>
              </p:cNvPr>
              <p:cNvSpPr>
                <a:spLocks/>
              </p:cNvSpPr>
              <p:nvPr/>
            </p:nvSpPr>
            <p:spPr bwMode="auto">
              <a:xfrm>
                <a:off x="6281738" y="-2182813"/>
                <a:ext cx="1339850" cy="39688"/>
              </a:xfrm>
              <a:custGeom>
                <a:avLst/>
                <a:gdLst>
                  <a:gd name="T0" fmla="*/ 1115 w 1126"/>
                  <a:gd name="T1" fmla="*/ 0 h 33"/>
                  <a:gd name="T2" fmla="*/ 11 w 1126"/>
                  <a:gd name="T3" fmla="*/ 0 h 33"/>
                  <a:gd name="T4" fmla="*/ 0 w 1126"/>
                  <a:gd name="T5" fmla="*/ 11 h 33"/>
                  <a:gd name="T6" fmla="*/ 0 w 1126"/>
                  <a:gd name="T7" fmla="*/ 33 h 33"/>
                  <a:gd name="T8" fmla="*/ 0 w 1126"/>
                  <a:gd name="T9" fmla="*/ 33 h 33"/>
                  <a:gd name="T10" fmla="*/ 1126 w 1126"/>
                  <a:gd name="T11" fmla="*/ 33 h 33"/>
                  <a:gd name="T12" fmla="*/ 1126 w 1126"/>
                  <a:gd name="T13" fmla="*/ 11 h 33"/>
                  <a:gd name="T14" fmla="*/ 1115 w 1126"/>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6" h="33">
                    <a:moveTo>
                      <a:pt x="1115" y="0"/>
                    </a:moveTo>
                    <a:cubicBezTo>
                      <a:pt x="11" y="0"/>
                      <a:pt x="11" y="0"/>
                      <a:pt x="11" y="0"/>
                    </a:cubicBezTo>
                    <a:cubicBezTo>
                      <a:pt x="5" y="0"/>
                      <a:pt x="0" y="5"/>
                      <a:pt x="0" y="11"/>
                    </a:cubicBezTo>
                    <a:cubicBezTo>
                      <a:pt x="0" y="33"/>
                      <a:pt x="0" y="33"/>
                      <a:pt x="0" y="33"/>
                    </a:cubicBezTo>
                    <a:cubicBezTo>
                      <a:pt x="0" y="33"/>
                      <a:pt x="0" y="33"/>
                      <a:pt x="0" y="33"/>
                    </a:cubicBezTo>
                    <a:cubicBezTo>
                      <a:pt x="1126" y="33"/>
                      <a:pt x="1126" y="33"/>
                      <a:pt x="1126" y="33"/>
                    </a:cubicBezTo>
                    <a:cubicBezTo>
                      <a:pt x="1126" y="11"/>
                      <a:pt x="1126" y="11"/>
                      <a:pt x="1126" y="11"/>
                    </a:cubicBezTo>
                    <a:cubicBezTo>
                      <a:pt x="1126" y="5"/>
                      <a:pt x="1121" y="0"/>
                      <a:pt x="1115" y="0"/>
                    </a:cubicBezTo>
                  </a:path>
                </a:pathLst>
              </a:custGeom>
              <a:solidFill>
                <a:srgbClr val="D0E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1" name="Freeform 1304">
                <a:extLst>
                  <a:ext uri="{FF2B5EF4-FFF2-40B4-BE49-F238E27FC236}">
                    <a16:creationId xmlns:a16="http://schemas.microsoft.com/office/drawing/2014/main" id="{8611B329-7D57-204B-98BE-84DD1F84EB84}"/>
                  </a:ext>
                </a:extLst>
              </p:cNvPr>
              <p:cNvSpPr>
                <a:spLocks/>
              </p:cNvSpPr>
              <p:nvPr/>
            </p:nvSpPr>
            <p:spPr bwMode="auto">
              <a:xfrm>
                <a:off x="6280151" y="-2185988"/>
                <a:ext cx="1343025" cy="47625"/>
              </a:xfrm>
              <a:custGeom>
                <a:avLst/>
                <a:gdLst>
                  <a:gd name="T0" fmla="*/ 2 w 1130"/>
                  <a:gd name="T1" fmla="*/ 37 h 39"/>
                  <a:gd name="T2" fmla="*/ 4 w 1130"/>
                  <a:gd name="T3" fmla="*/ 37 h 39"/>
                  <a:gd name="T4" fmla="*/ 4 w 1130"/>
                  <a:gd name="T5" fmla="*/ 13 h 39"/>
                  <a:gd name="T6" fmla="*/ 6 w 1130"/>
                  <a:gd name="T7" fmla="*/ 6 h 39"/>
                  <a:gd name="T8" fmla="*/ 13 w 1130"/>
                  <a:gd name="T9" fmla="*/ 3 h 39"/>
                  <a:gd name="T10" fmla="*/ 1117 w 1130"/>
                  <a:gd name="T11" fmla="*/ 3 h 39"/>
                  <a:gd name="T12" fmla="*/ 1123 w 1130"/>
                  <a:gd name="T13" fmla="*/ 6 h 39"/>
                  <a:gd name="T14" fmla="*/ 1126 w 1130"/>
                  <a:gd name="T15" fmla="*/ 13 h 39"/>
                  <a:gd name="T16" fmla="*/ 1126 w 1130"/>
                  <a:gd name="T17" fmla="*/ 35 h 39"/>
                  <a:gd name="T18" fmla="*/ 2 w 1130"/>
                  <a:gd name="T19" fmla="*/ 35 h 39"/>
                  <a:gd name="T20" fmla="*/ 2 w 1130"/>
                  <a:gd name="T21" fmla="*/ 37 h 39"/>
                  <a:gd name="T22" fmla="*/ 4 w 1130"/>
                  <a:gd name="T23" fmla="*/ 37 h 39"/>
                  <a:gd name="T24" fmla="*/ 2 w 1130"/>
                  <a:gd name="T25" fmla="*/ 37 h 39"/>
                  <a:gd name="T26" fmla="*/ 2 w 1130"/>
                  <a:gd name="T27" fmla="*/ 39 h 39"/>
                  <a:gd name="T28" fmla="*/ 1128 w 1130"/>
                  <a:gd name="T29" fmla="*/ 39 h 39"/>
                  <a:gd name="T30" fmla="*/ 1129 w 1130"/>
                  <a:gd name="T31" fmla="*/ 39 h 39"/>
                  <a:gd name="T32" fmla="*/ 1130 w 1130"/>
                  <a:gd name="T33" fmla="*/ 37 h 39"/>
                  <a:gd name="T34" fmla="*/ 1130 w 1130"/>
                  <a:gd name="T35" fmla="*/ 13 h 39"/>
                  <a:gd name="T36" fmla="*/ 1117 w 1130"/>
                  <a:gd name="T37" fmla="*/ 0 h 39"/>
                  <a:gd name="T38" fmla="*/ 13 w 1130"/>
                  <a:gd name="T39" fmla="*/ 0 h 39"/>
                  <a:gd name="T40" fmla="*/ 0 w 1130"/>
                  <a:gd name="T41" fmla="*/ 13 h 39"/>
                  <a:gd name="T42" fmla="*/ 0 w 1130"/>
                  <a:gd name="T43" fmla="*/ 37 h 39"/>
                  <a:gd name="T44" fmla="*/ 1 w 1130"/>
                  <a:gd name="T45" fmla="*/ 39 h 39"/>
                  <a:gd name="T46" fmla="*/ 2 w 1130"/>
                  <a:gd name="T47" fmla="*/ 39 h 39"/>
                  <a:gd name="T48" fmla="*/ 2 w 1130"/>
                  <a:gd name="T49"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0" h="39">
                    <a:moveTo>
                      <a:pt x="2" y="37"/>
                    </a:moveTo>
                    <a:cubicBezTo>
                      <a:pt x="4" y="37"/>
                      <a:pt x="4" y="37"/>
                      <a:pt x="4" y="37"/>
                    </a:cubicBezTo>
                    <a:cubicBezTo>
                      <a:pt x="4" y="13"/>
                      <a:pt x="4" y="13"/>
                      <a:pt x="4" y="13"/>
                    </a:cubicBezTo>
                    <a:cubicBezTo>
                      <a:pt x="4" y="10"/>
                      <a:pt x="5" y="8"/>
                      <a:pt x="6" y="6"/>
                    </a:cubicBezTo>
                    <a:cubicBezTo>
                      <a:pt x="8" y="4"/>
                      <a:pt x="11" y="3"/>
                      <a:pt x="13" y="3"/>
                    </a:cubicBezTo>
                    <a:cubicBezTo>
                      <a:pt x="1117" y="3"/>
                      <a:pt x="1117" y="3"/>
                      <a:pt x="1117" y="3"/>
                    </a:cubicBezTo>
                    <a:cubicBezTo>
                      <a:pt x="1119" y="3"/>
                      <a:pt x="1122" y="4"/>
                      <a:pt x="1123" y="6"/>
                    </a:cubicBezTo>
                    <a:cubicBezTo>
                      <a:pt x="1125" y="8"/>
                      <a:pt x="1126" y="10"/>
                      <a:pt x="1126" y="13"/>
                    </a:cubicBezTo>
                    <a:cubicBezTo>
                      <a:pt x="1126" y="35"/>
                      <a:pt x="1126" y="35"/>
                      <a:pt x="1126" y="35"/>
                    </a:cubicBezTo>
                    <a:cubicBezTo>
                      <a:pt x="2" y="35"/>
                      <a:pt x="2" y="35"/>
                      <a:pt x="2" y="35"/>
                    </a:cubicBezTo>
                    <a:cubicBezTo>
                      <a:pt x="2" y="37"/>
                      <a:pt x="2" y="37"/>
                      <a:pt x="2" y="37"/>
                    </a:cubicBezTo>
                    <a:cubicBezTo>
                      <a:pt x="4" y="37"/>
                      <a:pt x="4" y="37"/>
                      <a:pt x="4" y="37"/>
                    </a:cubicBezTo>
                    <a:cubicBezTo>
                      <a:pt x="2" y="37"/>
                      <a:pt x="2" y="37"/>
                      <a:pt x="2" y="37"/>
                    </a:cubicBezTo>
                    <a:cubicBezTo>
                      <a:pt x="2" y="39"/>
                      <a:pt x="2" y="39"/>
                      <a:pt x="2" y="39"/>
                    </a:cubicBezTo>
                    <a:cubicBezTo>
                      <a:pt x="1128" y="39"/>
                      <a:pt x="1128" y="39"/>
                      <a:pt x="1128" y="39"/>
                    </a:cubicBezTo>
                    <a:cubicBezTo>
                      <a:pt x="1128" y="39"/>
                      <a:pt x="1129" y="39"/>
                      <a:pt x="1129" y="39"/>
                    </a:cubicBezTo>
                    <a:cubicBezTo>
                      <a:pt x="1130" y="38"/>
                      <a:pt x="1130" y="38"/>
                      <a:pt x="1130" y="37"/>
                    </a:cubicBezTo>
                    <a:cubicBezTo>
                      <a:pt x="1130" y="13"/>
                      <a:pt x="1130" y="13"/>
                      <a:pt x="1130" y="13"/>
                    </a:cubicBezTo>
                    <a:cubicBezTo>
                      <a:pt x="1130" y="6"/>
                      <a:pt x="1124" y="0"/>
                      <a:pt x="1117" y="0"/>
                    </a:cubicBezTo>
                    <a:cubicBezTo>
                      <a:pt x="13" y="0"/>
                      <a:pt x="13" y="0"/>
                      <a:pt x="13" y="0"/>
                    </a:cubicBezTo>
                    <a:cubicBezTo>
                      <a:pt x="6" y="0"/>
                      <a:pt x="0" y="6"/>
                      <a:pt x="0" y="13"/>
                    </a:cubicBezTo>
                    <a:cubicBezTo>
                      <a:pt x="0" y="37"/>
                      <a:pt x="0" y="37"/>
                      <a:pt x="0" y="37"/>
                    </a:cubicBezTo>
                    <a:cubicBezTo>
                      <a:pt x="0" y="38"/>
                      <a:pt x="0" y="38"/>
                      <a:pt x="1" y="39"/>
                    </a:cubicBezTo>
                    <a:cubicBezTo>
                      <a:pt x="1" y="39"/>
                      <a:pt x="1" y="39"/>
                      <a:pt x="2" y="39"/>
                    </a:cubicBezTo>
                    <a:lnTo>
                      <a:pt x="2" y="37"/>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2" name="Freeform 1305">
                <a:extLst>
                  <a:ext uri="{FF2B5EF4-FFF2-40B4-BE49-F238E27FC236}">
                    <a16:creationId xmlns:a16="http://schemas.microsoft.com/office/drawing/2014/main" id="{0AC72967-E7D0-4E46-AD58-276637C94E13}"/>
                  </a:ext>
                </a:extLst>
              </p:cNvPr>
              <p:cNvSpPr>
                <a:spLocks/>
              </p:cNvSpPr>
              <p:nvPr/>
            </p:nvSpPr>
            <p:spPr bwMode="auto">
              <a:xfrm>
                <a:off x="6281738" y="-1890713"/>
                <a:ext cx="1339850" cy="42863"/>
              </a:xfrm>
              <a:custGeom>
                <a:avLst/>
                <a:gdLst>
                  <a:gd name="T0" fmla="*/ 1126 w 1126"/>
                  <a:gd name="T1" fmla="*/ 0 h 36"/>
                  <a:gd name="T2" fmla="*/ 1126 w 1126"/>
                  <a:gd name="T3" fmla="*/ 25 h 36"/>
                  <a:gd name="T4" fmla="*/ 1115 w 1126"/>
                  <a:gd name="T5" fmla="*/ 36 h 36"/>
                  <a:gd name="T6" fmla="*/ 11 w 1126"/>
                  <a:gd name="T7" fmla="*/ 36 h 36"/>
                  <a:gd name="T8" fmla="*/ 0 w 1126"/>
                  <a:gd name="T9" fmla="*/ 25 h 36"/>
                  <a:gd name="T10" fmla="*/ 0 w 1126"/>
                  <a:gd name="T11" fmla="*/ 0 h 36"/>
                  <a:gd name="T12" fmla="*/ 1126 w 1126"/>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1126" h="36">
                    <a:moveTo>
                      <a:pt x="1126" y="0"/>
                    </a:moveTo>
                    <a:cubicBezTo>
                      <a:pt x="1126" y="25"/>
                      <a:pt x="1126" y="25"/>
                      <a:pt x="1126" y="25"/>
                    </a:cubicBezTo>
                    <a:cubicBezTo>
                      <a:pt x="1126" y="31"/>
                      <a:pt x="1121" y="36"/>
                      <a:pt x="1115" y="36"/>
                    </a:cubicBezTo>
                    <a:cubicBezTo>
                      <a:pt x="11" y="36"/>
                      <a:pt x="11" y="36"/>
                      <a:pt x="11" y="36"/>
                    </a:cubicBezTo>
                    <a:cubicBezTo>
                      <a:pt x="5" y="36"/>
                      <a:pt x="0" y="31"/>
                      <a:pt x="0" y="25"/>
                    </a:cubicBezTo>
                    <a:cubicBezTo>
                      <a:pt x="0" y="0"/>
                      <a:pt x="0" y="0"/>
                      <a:pt x="0" y="0"/>
                    </a:cubicBezTo>
                    <a:lnTo>
                      <a:pt x="1126" y="0"/>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3" name="Freeform 1306">
                <a:extLst>
                  <a:ext uri="{FF2B5EF4-FFF2-40B4-BE49-F238E27FC236}">
                    <a16:creationId xmlns:a16="http://schemas.microsoft.com/office/drawing/2014/main" id="{395B00CF-B3E6-8A49-BDB7-6A0A7468A1A2}"/>
                  </a:ext>
                </a:extLst>
              </p:cNvPr>
              <p:cNvSpPr>
                <a:spLocks/>
              </p:cNvSpPr>
              <p:nvPr/>
            </p:nvSpPr>
            <p:spPr bwMode="auto">
              <a:xfrm>
                <a:off x="6280151" y="-1890713"/>
                <a:ext cx="1343025" cy="46038"/>
              </a:xfrm>
              <a:custGeom>
                <a:avLst/>
                <a:gdLst>
                  <a:gd name="T0" fmla="*/ 1128 w 1130"/>
                  <a:gd name="T1" fmla="*/ 1 h 39"/>
                  <a:gd name="T2" fmla="*/ 1126 w 1130"/>
                  <a:gd name="T3" fmla="*/ 1 h 39"/>
                  <a:gd name="T4" fmla="*/ 1126 w 1130"/>
                  <a:gd name="T5" fmla="*/ 26 h 39"/>
                  <a:gd name="T6" fmla="*/ 1123 w 1130"/>
                  <a:gd name="T7" fmla="*/ 33 h 39"/>
                  <a:gd name="T8" fmla="*/ 1117 w 1130"/>
                  <a:gd name="T9" fmla="*/ 35 h 39"/>
                  <a:gd name="T10" fmla="*/ 13 w 1130"/>
                  <a:gd name="T11" fmla="*/ 35 h 39"/>
                  <a:gd name="T12" fmla="*/ 6 w 1130"/>
                  <a:gd name="T13" fmla="*/ 33 h 39"/>
                  <a:gd name="T14" fmla="*/ 4 w 1130"/>
                  <a:gd name="T15" fmla="*/ 26 h 39"/>
                  <a:gd name="T16" fmla="*/ 4 w 1130"/>
                  <a:gd name="T17" fmla="*/ 3 h 39"/>
                  <a:gd name="T18" fmla="*/ 1128 w 1130"/>
                  <a:gd name="T19" fmla="*/ 3 h 39"/>
                  <a:gd name="T20" fmla="*/ 1128 w 1130"/>
                  <a:gd name="T21" fmla="*/ 1 h 39"/>
                  <a:gd name="T22" fmla="*/ 1126 w 1130"/>
                  <a:gd name="T23" fmla="*/ 1 h 39"/>
                  <a:gd name="T24" fmla="*/ 1128 w 1130"/>
                  <a:gd name="T25" fmla="*/ 1 h 39"/>
                  <a:gd name="T26" fmla="*/ 1128 w 1130"/>
                  <a:gd name="T27" fmla="*/ 0 h 39"/>
                  <a:gd name="T28" fmla="*/ 2 w 1130"/>
                  <a:gd name="T29" fmla="*/ 0 h 39"/>
                  <a:gd name="T30" fmla="*/ 1 w 1130"/>
                  <a:gd name="T31" fmla="*/ 0 h 39"/>
                  <a:gd name="T32" fmla="*/ 0 w 1130"/>
                  <a:gd name="T33" fmla="*/ 1 h 39"/>
                  <a:gd name="T34" fmla="*/ 0 w 1130"/>
                  <a:gd name="T35" fmla="*/ 26 h 39"/>
                  <a:gd name="T36" fmla="*/ 13 w 1130"/>
                  <a:gd name="T37" fmla="*/ 39 h 39"/>
                  <a:gd name="T38" fmla="*/ 1117 w 1130"/>
                  <a:gd name="T39" fmla="*/ 39 h 39"/>
                  <a:gd name="T40" fmla="*/ 1130 w 1130"/>
                  <a:gd name="T41" fmla="*/ 26 h 39"/>
                  <a:gd name="T42" fmla="*/ 1130 w 1130"/>
                  <a:gd name="T43" fmla="*/ 1 h 39"/>
                  <a:gd name="T44" fmla="*/ 1129 w 1130"/>
                  <a:gd name="T45" fmla="*/ 0 h 39"/>
                  <a:gd name="T46" fmla="*/ 1128 w 1130"/>
                  <a:gd name="T47" fmla="*/ 0 h 39"/>
                  <a:gd name="T48" fmla="*/ 1128 w 1130"/>
                  <a:gd name="T4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0" h="39">
                    <a:moveTo>
                      <a:pt x="1128" y="1"/>
                    </a:moveTo>
                    <a:cubicBezTo>
                      <a:pt x="1126" y="1"/>
                      <a:pt x="1126" y="1"/>
                      <a:pt x="1126" y="1"/>
                    </a:cubicBezTo>
                    <a:cubicBezTo>
                      <a:pt x="1126" y="26"/>
                      <a:pt x="1126" y="26"/>
                      <a:pt x="1126" y="26"/>
                    </a:cubicBezTo>
                    <a:cubicBezTo>
                      <a:pt x="1126" y="28"/>
                      <a:pt x="1125" y="31"/>
                      <a:pt x="1123" y="33"/>
                    </a:cubicBezTo>
                    <a:cubicBezTo>
                      <a:pt x="1122" y="34"/>
                      <a:pt x="1119" y="35"/>
                      <a:pt x="1117" y="35"/>
                    </a:cubicBezTo>
                    <a:cubicBezTo>
                      <a:pt x="13" y="35"/>
                      <a:pt x="13" y="35"/>
                      <a:pt x="13" y="35"/>
                    </a:cubicBezTo>
                    <a:cubicBezTo>
                      <a:pt x="11" y="35"/>
                      <a:pt x="8" y="34"/>
                      <a:pt x="6" y="33"/>
                    </a:cubicBezTo>
                    <a:cubicBezTo>
                      <a:pt x="5" y="31"/>
                      <a:pt x="4" y="28"/>
                      <a:pt x="4" y="26"/>
                    </a:cubicBezTo>
                    <a:cubicBezTo>
                      <a:pt x="4" y="3"/>
                      <a:pt x="4" y="3"/>
                      <a:pt x="4" y="3"/>
                    </a:cubicBezTo>
                    <a:cubicBezTo>
                      <a:pt x="1128" y="3"/>
                      <a:pt x="1128" y="3"/>
                      <a:pt x="1128" y="3"/>
                    </a:cubicBezTo>
                    <a:cubicBezTo>
                      <a:pt x="1128" y="1"/>
                      <a:pt x="1128" y="1"/>
                      <a:pt x="1128" y="1"/>
                    </a:cubicBezTo>
                    <a:cubicBezTo>
                      <a:pt x="1126" y="1"/>
                      <a:pt x="1126" y="1"/>
                      <a:pt x="1126" y="1"/>
                    </a:cubicBezTo>
                    <a:cubicBezTo>
                      <a:pt x="1128" y="1"/>
                      <a:pt x="1128" y="1"/>
                      <a:pt x="1128" y="1"/>
                    </a:cubicBezTo>
                    <a:cubicBezTo>
                      <a:pt x="1128" y="0"/>
                      <a:pt x="1128" y="0"/>
                      <a:pt x="1128" y="0"/>
                    </a:cubicBezTo>
                    <a:cubicBezTo>
                      <a:pt x="2" y="0"/>
                      <a:pt x="2" y="0"/>
                      <a:pt x="2" y="0"/>
                    </a:cubicBezTo>
                    <a:cubicBezTo>
                      <a:pt x="1" y="0"/>
                      <a:pt x="1" y="0"/>
                      <a:pt x="1" y="0"/>
                    </a:cubicBezTo>
                    <a:cubicBezTo>
                      <a:pt x="0" y="0"/>
                      <a:pt x="0" y="1"/>
                      <a:pt x="0" y="1"/>
                    </a:cubicBezTo>
                    <a:cubicBezTo>
                      <a:pt x="0" y="26"/>
                      <a:pt x="0" y="26"/>
                      <a:pt x="0" y="26"/>
                    </a:cubicBezTo>
                    <a:cubicBezTo>
                      <a:pt x="0" y="33"/>
                      <a:pt x="6" y="39"/>
                      <a:pt x="13" y="39"/>
                    </a:cubicBezTo>
                    <a:cubicBezTo>
                      <a:pt x="1117" y="39"/>
                      <a:pt x="1117" y="39"/>
                      <a:pt x="1117" y="39"/>
                    </a:cubicBezTo>
                    <a:cubicBezTo>
                      <a:pt x="1124" y="39"/>
                      <a:pt x="1130" y="33"/>
                      <a:pt x="1130" y="26"/>
                    </a:cubicBezTo>
                    <a:cubicBezTo>
                      <a:pt x="1130" y="1"/>
                      <a:pt x="1130" y="1"/>
                      <a:pt x="1130" y="1"/>
                    </a:cubicBezTo>
                    <a:cubicBezTo>
                      <a:pt x="1130" y="1"/>
                      <a:pt x="1130" y="0"/>
                      <a:pt x="1129" y="0"/>
                    </a:cubicBezTo>
                    <a:cubicBezTo>
                      <a:pt x="1129" y="0"/>
                      <a:pt x="1128" y="0"/>
                      <a:pt x="1128" y="0"/>
                    </a:cubicBezTo>
                    <a:lnTo>
                      <a:pt x="1128"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4" name="Rectangle 1307">
                <a:extLst>
                  <a:ext uri="{FF2B5EF4-FFF2-40B4-BE49-F238E27FC236}">
                    <a16:creationId xmlns:a16="http://schemas.microsoft.com/office/drawing/2014/main" id="{639DB2BA-B0A0-FA44-BD27-C49BDE91943E}"/>
                  </a:ext>
                </a:extLst>
              </p:cNvPr>
              <p:cNvSpPr>
                <a:spLocks noChangeArrowheads="1"/>
              </p:cNvSpPr>
              <p:nvPr/>
            </p:nvSpPr>
            <p:spPr bwMode="auto">
              <a:xfrm>
                <a:off x="6281738" y="-2141538"/>
                <a:ext cx="1339850" cy="250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5" name="Rectangle 1308">
                <a:extLst>
                  <a:ext uri="{FF2B5EF4-FFF2-40B4-BE49-F238E27FC236}">
                    <a16:creationId xmlns:a16="http://schemas.microsoft.com/office/drawing/2014/main" id="{6CF6254A-0424-AA41-A401-B816E9F8AB65}"/>
                  </a:ext>
                </a:extLst>
              </p:cNvPr>
              <p:cNvSpPr>
                <a:spLocks noChangeArrowheads="1"/>
              </p:cNvSpPr>
              <p:nvPr/>
            </p:nvSpPr>
            <p:spPr bwMode="auto">
              <a:xfrm>
                <a:off x="6281738" y="-2141538"/>
                <a:ext cx="133985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6" name="Freeform 1309">
                <a:extLst>
                  <a:ext uri="{FF2B5EF4-FFF2-40B4-BE49-F238E27FC236}">
                    <a16:creationId xmlns:a16="http://schemas.microsoft.com/office/drawing/2014/main" id="{1DB6B24F-C76F-3D40-92DE-CAA6F73FB51E}"/>
                  </a:ext>
                </a:extLst>
              </p:cNvPr>
              <p:cNvSpPr>
                <a:spLocks/>
              </p:cNvSpPr>
              <p:nvPr/>
            </p:nvSpPr>
            <p:spPr bwMode="auto">
              <a:xfrm>
                <a:off x="6280151" y="-2143126"/>
                <a:ext cx="1343025" cy="255588"/>
              </a:xfrm>
              <a:custGeom>
                <a:avLst/>
                <a:gdLst>
                  <a:gd name="T0" fmla="*/ 0 w 1130"/>
                  <a:gd name="T1" fmla="*/ 27 h 215"/>
                  <a:gd name="T2" fmla="*/ 0 w 1130"/>
                  <a:gd name="T3" fmla="*/ 213 h 215"/>
                  <a:gd name="T4" fmla="*/ 1 w 1130"/>
                  <a:gd name="T5" fmla="*/ 215 h 215"/>
                  <a:gd name="T6" fmla="*/ 2 w 1130"/>
                  <a:gd name="T7" fmla="*/ 215 h 215"/>
                  <a:gd name="T8" fmla="*/ 1128 w 1130"/>
                  <a:gd name="T9" fmla="*/ 215 h 215"/>
                  <a:gd name="T10" fmla="*/ 1129 w 1130"/>
                  <a:gd name="T11" fmla="*/ 215 h 215"/>
                  <a:gd name="T12" fmla="*/ 1130 w 1130"/>
                  <a:gd name="T13" fmla="*/ 213 h 215"/>
                  <a:gd name="T14" fmla="*/ 1130 w 1130"/>
                  <a:gd name="T15" fmla="*/ 2 h 215"/>
                  <a:gd name="T16" fmla="*/ 1129 w 1130"/>
                  <a:gd name="T17" fmla="*/ 1 h 215"/>
                  <a:gd name="T18" fmla="*/ 1128 w 1130"/>
                  <a:gd name="T19" fmla="*/ 0 h 215"/>
                  <a:gd name="T20" fmla="*/ 2 w 1130"/>
                  <a:gd name="T21" fmla="*/ 0 h 215"/>
                  <a:gd name="T22" fmla="*/ 0 w 1130"/>
                  <a:gd name="T23" fmla="*/ 2 h 215"/>
                  <a:gd name="T24" fmla="*/ 2 w 1130"/>
                  <a:gd name="T25" fmla="*/ 4 h 215"/>
                  <a:gd name="T26" fmla="*/ 1126 w 1130"/>
                  <a:gd name="T27" fmla="*/ 4 h 215"/>
                  <a:gd name="T28" fmla="*/ 1126 w 1130"/>
                  <a:gd name="T29" fmla="*/ 212 h 215"/>
                  <a:gd name="T30" fmla="*/ 4 w 1130"/>
                  <a:gd name="T31" fmla="*/ 212 h 215"/>
                  <a:gd name="T32" fmla="*/ 4 w 1130"/>
                  <a:gd name="T33" fmla="*/ 27 h 215"/>
                  <a:gd name="T34" fmla="*/ 2 w 1130"/>
                  <a:gd name="T35" fmla="*/ 25 h 215"/>
                  <a:gd name="T36" fmla="*/ 0 w 1130"/>
                  <a:gd name="T37" fmla="*/ 2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0" h="215">
                    <a:moveTo>
                      <a:pt x="0" y="27"/>
                    </a:moveTo>
                    <a:cubicBezTo>
                      <a:pt x="0" y="213"/>
                      <a:pt x="0" y="213"/>
                      <a:pt x="0" y="213"/>
                    </a:cubicBezTo>
                    <a:cubicBezTo>
                      <a:pt x="0" y="214"/>
                      <a:pt x="0" y="214"/>
                      <a:pt x="1" y="215"/>
                    </a:cubicBezTo>
                    <a:cubicBezTo>
                      <a:pt x="1" y="215"/>
                      <a:pt x="1" y="215"/>
                      <a:pt x="2" y="215"/>
                    </a:cubicBezTo>
                    <a:cubicBezTo>
                      <a:pt x="1128" y="215"/>
                      <a:pt x="1128" y="215"/>
                      <a:pt x="1128" y="215"/>
                    </a:cubicBezTo>
                    <a:cubicBezTo>
                      <a:pt x="1128" y="215"/>
                      <a:pt x="1129" y="215"/>
                      <a:pt x="1129" y="215"/>
                    </a:cubicBezTo>
                    <a:cubicBezTo>
                      <a:pt x="1130" y="214"/>
                      <a:pt x="1130" y="214"/>
                      <a:pt x="1130" y="213"/>
                    </a:cubicBezTo>
                    <a:cubicBezTo>
                      <a:pt x="1130" y="2"/>
                      <a:pt x="1130" y="2"/>
                      <a:pt x="1130" y="2"/>
                    </a:cubicBezTo>
                    <a:cubicBezTo>
                      <a:pt x="1130" y="2"/>
                      <a:pt x="1130" y="1"/>
                      <a:pt x="1129" y="1"/>
                    </a:cubicBezTo>
                    <a:cubicBezTo>
                      <a:pt x="1129" y="1"/>
                      <a:pt x="1128" y="0"/>
                      <a:pt x="1128" y="0"/>
                    </a:cubicBezTo>
                    <a:cubicBezTo>
                      <a:pt x="2" y="0"/>
                      <a:pt x="2" y="0"/>
                      <a:pt x="2" y="0"/>
                    </a:cubicBezTo>
                    <a:cubicBezTo>
                      <a:pt x="1" y="0"/>
                      <a:pt x="0" y="1"/>
                      <a:pt x="0" y="2"/>
                    </a:cubicBezTo>
                    <a:cubicBezTo>
                      <a:pt x="0" y="3"/>
                      <a:pt x="1" y="4"/>
                      <a:pt x="2" y="4"/>
                    </a:cubicBezTo>
                    <a:cubicBezTo>
                      <a:pt x="1126" y="4"/>
                      <a:pt x="1126" y="4"/>
                      <a:pt x="1126" y="4"/>
                    </a:cubicBezTo>
                    <a:cubicBezTo>
                      <a:pt x="1126" y="212"/>
                      <a:pt x="1126" y="212"/>
                      <a:pt x="1126" y="212"/>
                    </a:cubicBezTo>
                    <a:cubicBezTo>
                      <a:pt x="4" y="212"/>
                      <a:pt x="4" y="212"/>
                      <a:pt x="4" y="212"/>
                    </a:cubicBezTo>
                    <a:cubicBezTo>
                      <a:pt x="4" y="27"/>
                      <a:pt x="4" y="27"/>
                      <a:pt x="4" y="27"/>
                    </a:cubicBezTo>
                    <a:cubicBezTo>
                      <a:pt x="4" y="26"/>
                      <a:pt x="3" y="25"/>
                      <a:pt x="2" y="25"/>
                    </a:cubicBezTo>
                    <a:cubicBezTo>
                      <a:pt x="1" y="25"/>
                      <a:pt x="0" y="26"/>
                      <a:pt x="0" y="27"/>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7" name="Oval 1310">
                <a:extLst>
                  <a:ext uri="{FF2B5EF4-FFF2-40B4-BE49-F238E27FC236}">
                    <a16:creationId xmlns:a16="http://schemas.microsoft.com/office/drawing/2014/main" id="{25E4784C-B3CE-204F-A2B2-F51EF8C98D77}"/>
                  </a:ext>
                </a:extLst>
              </p:cNvPr>
              <p:cNvSpPr>
                <a:spLocks noChangeArrowheads="1"/>
              </p:cNvSpPr>
              <p:nvPr/>
            </p:nvSpPr>
            <p:spPr bwMode="auto">
              <a:xfrm>
                <a:off x="7496176" y="-2043113"/>
                <a:ext cx="52388"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8" name="Oval 1311">
                <a:extLst>
                  <a:ext uri="{FF2B5EF4-FFF2-40B4-BE49-F238E27FC236}">
                    <a16:creationId xmlns:a16="http://schemas.microsoft.com/office/drawing/2014/main" id="{BF48716C-3B97-354E-8487-45E90A9B3279}"/>
                  </a:ext>
                </a:extLst>
              </p:cNvPr>
              <p:cNvSpPr>
                <a:spLocks noChangeArrowheads="1"/>
              </p:cNvSpPr>
              <p:nvPr/>
            </p:nvSpPr>
            <p:spPr bwMode="auto">
              <a:xfrm>
                <a:off x="7496176" y="-2043113"/>
                <a:ext cx="52388" cy="55563"/>
              </a:xfrm>
              <a:prstGeom prst="ellipse">
                <a:avLst/>
              </a:prstGeom>
              <a:solidFill>
                <a:srgbClr val="D0E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9" name="Freeform 1312">
                <a:extLst>
                  <a:ext uri="{FF2B5EF4-FFF2-40B4-BE49-F238E27FC236}">
                    <a16:creationId xmlns:a16="http://schemas.microsoft.com/office/drawing/2014/main" id="{21F43F1E-6089-C040-A8D3-600A93C813C7}"/>
                  </a:ext>
                </a:extLst>
              </p:cNvPr>
              <p:cNvSpPr>
                <a:spLocks/>
              </p:cNvSpPr>
              <p:nvPr/>
            </p:nvSpPr>
            <p:spPr bwMode="auto">
              <a:xfrm>
                <a:off x="7493001" y="-2044701"/>
                <a:ext cx="58738" cy="58738"/>
              </a:xfrm>
              <a:custGeom>
                <a:avLst/>
                <a:gdLst>
                  <a:gd name="T0" fmla="*/ 2 w 49"/>
                  <a:gd name="T1" fmla="*/ 25 h 49"/>
                  <a:gd name="T2" fmla="*/ 3 w 49"/>
                  <a:gd name="T3" fmla="*/ 25 h 49"/>
                  <a:gd name="T4" fmla="*/ 9 w 49"/>
                  <a:gd name="T5" fmla="*/ 10 h 49"/>
                  <a:gd name="T6" fmla="*/ 24 w 49"/>
                  <a:gd name="T7" fmla="*/ 4 h 49"/>
                  <a:gd name="T8" fmla="*/ 39 w 49"/>
                  <a:gd name="T9" fmla="*/ 10 h 49"/>
                  <a:gd name="T10" fmla="*/ 45 w 49"/>
                  <a:gd name="T11" fmla="*/ 25 h 49"/>
                  <a:gd name="T12" fmla="*/ 39 w 49"/>
                  <a:gd name="T13" fmla="*/ 40 h 49"/>
                  <a:gd name="T14" fmla="*/ 24 w 49"/>
                  <a:gd name="T15" fmla="*/ 46 h 49"/>
                  <a:gd name="T16" fmla="*/ 9 w 49"/>
                  <a:gd name="T17" fmla="*/ 40 h 49"/>
                  <a:gd name="T18" fmla="*/ 3 w 49"/>
                  <a:gd name="T19" fmla="*/ 25 h 49"/>
                  <a:gd name="T20" fmla="*/ 2 w 49"/>
                  <a:gd name="T21" fmla="*/ 25 h 49"/>
                  <a:gd name="T22" fmla="*/ 0 w 49"/>
                  <a:gd name="T23" fmla="*/ 25 h 49"/>
                  <a:gd name="T24" fmla="*/ 24 w 49"/>
                  <a:gd name="T25" fmla="*/ 49 h 49"/>
                  <a:gd name="T26" fmla="*/ 49 w 49"/>
                  <a:gd name="T27" fmla="*/ 25 h 49"/>
                  <a:gd name="T28" fmla="*/ 24 w 49"/>
                  <a:gd name="T29" fmla="*/ 0 h 49"/>
                  <a:gd name="T30" fmla="*/ 0 w 49"/>
                  <a:gd name="T31" fmla="*/ 25 h 49"/>
                  <a:gd name="T32" fmla="*/ 2 w 49"/>
                  <a:gd name="T33"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49">
                    <a:moveTo>
                      <a:pt x="2" y="25"/>
                    </a:moveTo>
                    <a:cubicBezTo>
                      <a:pt x="3" y="25"/>
                      <a:pt x="3" y="25"/>
                      <a:pt x="3" y="25"/>
                    </a:cubicBezTo>
                    <a:cubicBezTo>
                      <a:pt x="3" y="19"/>
                      <a:pt x="6" y="14"/>
                      <a:pt x="9" y="10"/>
                    </a:cubicBezTo>
                    <a:cubicBezTo>
                      <a:pt x="13" y="6"/>
                      <a:pt x="18" y="4"/>
                      <a:pt x="24" y="4"/>
                    </a:cubicBezTo>
                    <a:cubicBezTo>
                      <a:pt x="30" y="4"/>
                      <a:pt x="35" y="6"/>
                      <a:pt x="39" y="10"/>
                    </a:cubicBezTo>
                    <a:cubicBezTo>
                      <a:pt x="43" y="14"/>
                      <a:pt x="45" y="19"/>
                      <a:pt x="45" y="25"/>
                    </a:cubicBezTo>
                    <a:cubicBezTo>
                      <a:pt x="45" y="31"/>
                      <a:pt x="43" y="36"/>
                      <a:pt x="39" y="40"/>
                    </a:cubicBezTo>
                    <a:cubicBezTo>
                      <a:pt x="35" y="43"/>
                      <a:pt x="30" y="46"/>
                      <a:pt x="24" y="46"/>
                    </a:cubicBezTo>
                    <a:cubicBezTo>
                      <a:pt x="18" y="46"/>
                      <a:pt x="13" y="43"/>
                      <a:pt x="9" y="40"/>
                    </a:cubicBezTo>
                    <a:cubicBezTo>
                      <a:pt x="6" y="36"/>
                      <a:pt x="3" y="31"/>
                      <a:pt x="3" y="25"/>
                    </a:cubicBezTo>
                    <a:cubicBezTo>
                      <a:pt x="2" y="25"/>
                      <a:pt x="2" y="25"/>
                      <a:pt x="2" y="25"/>
                    </a:cubicBezTo>
                    <a:cubicBezTo>
                      <a:pt x="0" y="25"/>
                      <a:pt x="0" y="25"/>
                      <a:pt x="0" y="25"/>
                    </a:cubicBezTo>
                    <a:cubicBezTo>
                      <a:pt x="0" y="38"/>
                      <a:pt x="11" y="49"/>
                      <a:pt x="24" y="49"/>
                    </a:cubicBezTo>
                    <a:cubicBezTo>
                      <a:pt x="38" y="49"/>
                      <a:pt x="49" y="38"/>
                      <a:pt x="49" y="25"/>
                    </a:cubicBezTo>
                    <a:cubicBezTo>
                      <a:pt x="49" y="11"/>
                      <a:pt x="38" y="0"/>
                      <a:pt x="24" y="0"/>
                    </a:cubicBezTo>
                    <a:cubicBezTo>
                      <a:pt x="11" y="0"/>
                      <a:pt x="0" y="11"/>
                      <a:pt x="0" y="25"/>
                    </a:cubicBezTo>
                    <a:lnTo>
                      <a:pt x="2" y="25"/>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0" name="Oval 1313">
                <a:extLst>
                  <a:ext uri="{FF2B5EF4-FFF2-40B4-BE49-F238E27FC236}">
                    <a16:creationId xmlns:a16="http://schemas.microsoft.com/office/drawing/2014/main" id="{1F0B631B-777F-B343-B89D-508D64FB3F4E}"/>
                  </a:ext>
                </a:extLst>
              </p:cNvPr>
              <p:cNvSpPr>
                <a:spLocks noChangeArrowheads="1"/>
              </p:cNvSpPr>
              <p:nvPr/>
            </p:nvSpPr>
            <p:spPr bwMode="auto">
              <a:xfrm>
                <a:off x="7270751" y="-2058988"/>
                <a:ext cx="30163" cy="30163"/>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1" name="Oval 1314">
                <a:extLst>
                  <a:ext uri="{FF2B5EF4-FFF2-40B4-BE49-F238E27FC236}">
                    <a16:creationId xmlns:a16="http://schemas.microsoft.com/office/drawing/2014/main" id="{315442F2-5379-0644-A660-19276BE649E0}"/>
                  </a:ext>
                </a:extLst>
              </p:cNvPr>
              <p:cNvSpPr>
                <a:spLocks noChangeArrowheads="1"/>
              </p:cNvSpPr>
              <p:nvPr/>
            </p:nvSpPr>
            <p:spPr bwMode="auto">
              <a:xfrm>
                <a:off x="7210426" y="-2058988"/>
                <a:ext cx="28575" cy="30163"/>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2" name="Oval 1315">
                <a:extLst>
                  <a:ext uri="{FF2B5EF4-FFF2-40B4-BE49-F238E27FC236}">
                    <a16:creationId xmlns:a16="http://schemas.microsoft.com/office/drawing/2014/main" id="{0AC29F54-993A-2140-80B1-F93A01E7C547}"/>
                  </a:ext>
                </a:extLst>
              </p:cNvPr>
              <p:cNvSpPr>
                <a:spLocks noChangeArrowheads="1"/>
              </p:cNvSpPr>
              <p:nvPr/>
            </p:nvSpPr>
            <p:spPr bwMode="auto">
              <a:xfrm>
                <a:off x="7150101" y="-2058988"/>
                <a:ext cx="28575" cy="30163"/>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3" name="Oval 1316">
                <a:extLst>
                  <a:ext uri="{FF2B5EF4-FFF2-40B4-BE49-F238E27FC236}">
                    <a16:creationId xmlns:a16="http://schemas.microsoft.com/office/drawing/2014/main" id="{993CD5D9-A9E6-9F4E-9898-B3B9F0DA4BFB}"/>
                  </a:ext>
                </a:extLst>
              </p:cNvPr>
              <p:cNvSpPr>
                <a:spLocks noChangeArrowheads="1"/>
              </p:cNvSpPr>
              <p:nvPr/>
            </p:nvSpPr>
            <p:spPr bwMode="auto">
              <a:xfrm>
                <a:off x="7088188" y="-2058988"/>
                <a:ext cx="30163" cy="30163"/>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4" name="Oval 1317">
                <a:extLst>
                  <a:ext uri="{FF2B5EF4-FFF2-40B4-BE49-F238E27FC236}">
                    <a16:creationId xmlns:a16="http://schemas.microsoft.com/office/drawing/2014/main" id="{35913A05-881C-9D40-93E6-AC1316F73CF3}"/>
                  </a:ext>
                </a:extLst>
              </p:cNvPr>
              <p:cNvSpPr>
                <a:spLocks noChangeArrowheads="1"/>
              </p:cNvSpPr>
              <p:nvPr/>
            </p:nvSpPr>
            <p:spPr bwMode="auto">
              <a:xfrm>
                <a:off x="6784976" y="-2058988"/>
                <a:ext cx="30163" cy="30163"/>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5" name="Oval 1318">
                <a:extLst>
                  <a:ext uri="{FF2B5EF4-FFF2-40B4-BE49-F238E27FC236}">
                    <a16:creationId xmlns:a16="http://schemas.microsoft.com/office/drawing/2014/main" id="{FC4912BE-66CD-B844-BAFD-03BC255BC4B4}"/>
                  </a:ext>
                </a:extLst>
              </p:cNvPr>
              <p:cNvSpPr>
                <a:spLocks noChangeArrowheads="1"/>
              </p:cNvSpPr>
              <p:nvPr/>
            </p:nvSpPr>
            <p:spPr bwMode="auto">
              <a:xfrm>
                <a:off x="6724651" y="-2058988"/>
                <a:ext cx="30163" cy="30163"/>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6" name="Oval 1319">
                <a:extLst>
                  <a:ext uri="{FF2B5EF4-FFF2-40B4-BE49-F238E27FC236}">
                    <a16:creationId xmlns:a16="http://schemas.microsoft.com/office/drawing/2014/main" id="{B654E079-7F4C-C542-83E7-46E8BA68E291}"/>
                  </a:ext>
                </a:extLst>
              </p:cNvPr>
              <p:cNvSpPr>
                <a:spLocks noChangeArrowheads="1"/>
              </p:cNvSpPr>
              <p:nvPr/>
            </p:nvSpPr>
            <p:spPr bwMode="auto">
              <a:xfrm>
                <a:off x="6664326" y="-2058988"/>
                <a:ext cx="30163" cy="30163"/>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7" name="Oval 1320">
                <a:extLst>
                  <a:ext uri="{FF2B5EF4-FFF2-40B4-BE49-F238E27FC236}">
                    <a16:creationId xmlns:a16="http://schemas.microsoft.com/office/drawing/2014/main" id="{5CDDFCB0-1865-6544-AB50-7DFD83AECD67}"/>
                  </a:ext>
                </a:extLst>
              </p:cNvPr>
              <p:cNvSpPr>
                <a:spLocks noChangeArrowheads="1"/>
              </p:cNvSpPr>
              <p:nvPr/>
            </p:nvSpPr>
            <p:spPr bwMode="auto">
              <a:xfrm>
                <a:off x="6602413" y="-2058988"/>
                <a:ext cx="30163" cy="30163"/>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8" name="Oval 1321">
                <a:extLst>
                  <a:ext uri="{FF2B5EF4-FFF2-40B4-BE49-F238E27FC236}">
                    <a16:creationId xmlns:a16="http://schemas.microsoft.com/office/drawing/2014/main" id="{F572AB62-9D07-4041-B37C-F53F5A226B83}"/>
                  </a:ext>
                </a:extLst>
              </p:cNvPr>
              <p:cNvSpPr>
                <a:spLocks noChangeArrowheads="1"/>
              </p:cNvSpPr>
              <p:nvPr/>
            </p:nvSpPr>
            <p:spPr bwMode="auto">
              <a:xfrm>
                <a:off x="7270751" y="-2000251"/>
                <a:ext cx="30163" cy="28575"/>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9" name="Oval 1322">
                <a:extLst>
                  <a:ext uri="{FF2B5EF4-FFF2-40B4-BE49-F238E27FC236}">
                    <a16:creationId xmlns:a16="http://schemas.microsoft.com/office/drawing/2014/main" id="{7866C101-CF87-7441-B4FF-6FA6272A9EE7}"/>
                  </a:ext>
                </a:extLst>
              </p:cNvPr>
              <p:cNvSpPr>
                <a:spLocks noChangeArrowheads="1"/>
              </p:cNvSpPr>
              <p:nvPr/>
            </p:nvSpPr>
            <p:spPr bwMode="auto">
              <a:xfrm>
                <a:off x="7210426" y="-2000251"/>
                <a:ext cx="28575" cy="28575"/>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0" name="Oval 1323">
                <a:extLst>
                  <a:ext uri="{FF2B5EF4-FFF2-40B4-BE49-F238E27FC236}">
                    <a16:creationId xmlns:a16="http://schemas.microsoft.com/office/drawing/2014/main" id="{EFEAA148-B687-6C41-BD7D-9955D07187B5}"/>
                  </a:ext>
                </a:extLst>
              </p:cNvPr>
              <p:cNvSpPr>
                <a:spLocks noChangeArrowheads="1"/>
              </p:cNvSpPr>
              <p:nvPr/>
            </p:nvSpPr>
            <p:spPr bwMode="auto">
              <a:xfrm>
                <a:off x="7150101" y="-2000251"/>
                <a:ext cx="28575" cy="28575"/>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1" name="Oval 1324">
                <a:extLst>
                  <a:ext uri="{FF2B5EF4-FFF2-40B4-BE49-F238E27FC236}">
                    <a16:creationId xmlns:a16="http://schemas.microsoft.com/office/drawing/2014/main" id="{7D6016EF-153A-AC4A-8310-42DEF500D93B}"/>
                  </a:ext>
                </a:extLst>
              </p:cNvPr>
              <p:cNvSpPr>
                <a:spLocks noChangeArrowheads="1"/>
              </p:cNvSpPr>
              <p:nvPr/>
            </p:nvSpPr>
            <p:spPr bwMode="auto">
              <a:xfrm>
                <a:off x="7088188" y="-2000251"/>
                <a:ext cx="30163" cy="28575"/>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2" name="Oval 1325">
                <a:extLst>
                  <a:ext uri="{FF2B5EF4-FFF2-40B4-BE49-F238E27FC236}">
                    <a16:creationId xmlns:a16="http://schemas.microsoft.com/office/drawing/2014/main" id="{48FEB365-4743-734D-BE2B-6B7D5B64074C}"/>
                  </a:ext>
                </a:extLst>
              </p:cNvPr>
              <p:cNvSpPr>
                <a:spLocks noChangeArrowheads="1"/>
              </p:cNvSpPr>
              <p:nvPr/>
            </p:nvSpPr>
            <p:spPr bwMode="auto">
              <a:xfrm>
                <a:off x="6784976" y="-2000251"/>
                <a:ext cx="30163" cy="28575"/>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3" name="Oval 1326">
                <a:extLst>
                  <a:ext uri="{FF2B5EF4-FFF2-40B4-BE49-F238E27FC236}">
                    <a16:creationId xmlns:a16="http://schemas.microsoft.com/office/drawing/2014/main" id="{910F7F00-CF90-DB45-A81C-B20CC0B50AB0}"/>
                  </a:ext>
                </a:extLst>
              </p:cNvPr>
              <p:cNvSpPr>
                <a:spLocks noChangeArrowheads="1"/>
              </p:cNvSpPr>
              <p:nvPr/>
            </p:nvSpPr>
            <p:spPr bwMode="auto">
              <a:xfrm>
                <a:off x="6724651" y="-2000251"/>
                <a:ext cx="30163" cy="28575"/>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4" name="Oval 1327">
                <a:extLst>
                  <a:ext uri="{FF2B5EF4-FFF2-40B4-BE49-F238E27FC236}">
                    <a16:creationId xmlns:a16="http://schemas.microsoft.com/office/drawing/2014/main" id="{5C9A2B35-C8FD-FC4C-B038-876E4D22A01F}"/>
                  </a:ext>
                </a:extLst>
              </p:cNvPr>
              <p:cNvSpPr>
                <a:spLocks noChangeArrowheads="1"/>
              </p:cNvSpPr>
              <p:nvPr/>
            </p:nvSpPr>
            <p:spPr bwMode="auto">
              <a:xfrm>
                <a:off x="6664326" y="-2000251"/>
                <a:ext cx="30163" cy="28575"/>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5" name="Oval 1328">
                <a:extLst>
                  <a:ext uri="{FF2B5EF4-FFF2-40B4-BE49-F238E27FC236}">
                    <a16:creationId xmlns:a16="http://schemas.microsoft.com/office/drawing/2014/main" id="{3DC2DD40-A233-0A42-B0D1-682B791D174D}"/>
                  </a:ext>
                </a:extLst>
              </p:cNvPr>
              <p:cNvSpPr>
                <a:spLocks noChangeArrowheads="1"/>
              </p:cNvSpPr>
              <p:nvPr/>
            </p:nvSpPr>
            <p:spPr bwMode="auto">
              <a:xfrm>
                <a:off x="6602413" y="-2000251"/>
                <a:ext cx="30163" cy="28575"/>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6" name="Oval 1329">
                <a:extLst>
                  <a:ext uri="{FF2B5EF4-FFF2-40B4-BE49-F238E27FC236}">
                    <a16:creationId xmlns:a16="http://schemas.microsoft.com/office/drawing/2014/main" id="{EB171B9D-3626-2C4E-BE85-430EF5447160}"/>
                  </a:ext>
                </a:extLst>
              </p:cNvPr>
              <p:cNvSpPr>
                <a:spLocks noChangeArrowheads="1"/>
              </p:cNvSpPr>
              <p:nvPr/>
            </p:nvSpPr>
            <p:spPr bwMode="auto">
              <a:xfrm>
                <a:off x="7391401" y="-2058988"/>
                <a:ext cx="30163" cy="30163"/>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7" name="Oval 1330">
                <a:extLst>
                  <a:ext uri="{FF2B5EF4-FFF2-40B4-BE49-F238E27FC236}">
                    <a16:creationId xmlns:a16="http://schemas.microsoft.com/office/drawing/2014/main" id="{812608B8-D05A-4246-9EDA-2728BBF84E36}"/>
                  </a:ext>
                </a:extLst>
              </p:cNvPr>
              <p:cNvSpPr>
                <a:spLocks noChangeArrowheads="1"/>
              </p:cNvSpPr>
              <p:nvPr/>
            </p:nvSpPr>
            <p:spPr bwMode="auto">
              <a:xfrm>
                <a:off x="7331076" y="-2058988"/>
                <a:ext cx="30163" cy="30163"/>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8" name="Oval 1331">
                <a:extLst>
                  <a:ext uri="{FF2B5EF4-FFF2-40B4-BE49-F238E27FC236}">
                    <a16:creationId xmlns:a16="http://schemas.microsoft.com/office/drawing/2014/main" id="{517EE768-ED81-894B-9A18-D506386EBA8B}"/>
                  </a:ext>
                </a:extLst>
              </p:cNvPr>
              <p:cNvSpPr>
                <a:spLocks noChangeArrowheads="1"/>
              </p:cNvSpPr>
              <p:nvPr/>
            </p:nvSpPr>
            <p:spPr bwMode="auto">
              <a:xfrm>
                <a:off x="7391401" y="-2000251"/>
                <a:ext cx="30163" cy="28575"/>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9" name="Oval 1332">
                <a:extLst>
                  <a:ext uri="{FF2B5EF4-FFF2-40B4-BE49-F238E27FC236}">
                    <a16:creationId xmlns:a16="http://schemas.microsoft.com/office/drawing/2014/main" id="{53F9BCFA-A687-814A-AE80-DD4E1E1DC875}"/>
                  </a:ext>
                </a:extLst>
              </p:cNvPr>
              <p:cNvSpPr>
                <a:spLocks noChangeArrowheads="1"/>
              </p:cNvSpPr>
              <p:nvPr/>
            </p:nvSpPr>
            <p:spPr bwMode="auto">
              <a:xfrm>
                <a:off x="7331076" y="-2000251"/>
                <a:ext cx="30163" cy="28575"/>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0" name="Oval 1333">
                <a:extLst>
                  <a:ext uri="{FF2B5EF4-FFF2-40B4-BE49-F238E27FC236}">
                    <a16:creationId xmlns:a16="http://schemas.microsoft.com/office/drawing/2014/main" id="{2FC665E6-B81D-F340-BA4E-2155E0E8FDE3}"/>
                  </a:ext>
                </a:extLst>
              </p:cNvPr>
              <p:cNvSpPr>
                <a:spLocks noChangeArrowheads="1"/>
              </p:cNvSpPr>
              <p:nvPr/>
            </p:nvSpPr>
            <p:spPr bwMode="auto">
              <a:xfrm>
                <a:off x="6542088" y="-2058988"/>
                <a:ext cx="30163" cy="30163"/>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1" name="Oval 1334">
                <a:extLst>
                  <a:ext uri="{FF2B5EF4-FFF2-40B4-BE49-F238E27FC236}">
                    <a16:creationId xmlns:a16="http://schemas.microsoft.com/office/drawing/2014/main" id="{0A84ABB6-E205-7043-9E64-4DB9CC5DEA4C}"/>
                  </a:ext>
                </a:extLst>
              </p:cNvPr>
              <p:cNvSpPr>
                <a:spLocks noChangeArrowheads="1"/>
              </p:cNvSpPr>
              <p:nvPr/>
            </p:nvSpPr>
            <p:spPr bwMode="auto">
              <a:xfrm>
                <a:off x="6480176" y="-2058988"/>
                <a:ext cx="30163" cy="30163"/>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2" name="Oval 1335">
                <a:extLst>
                  <a:ext uri="{FF2B5EF4-FFF2-40B4-BE49-F238E27FC236}">
                    <a16:creationId xmlns:a16="http://schemas.microsoft.com/office/drawing/2014/main" id="{8E75AA85-B45F-A045-98C4-D9C7E9D4F26C}"/>
                  </a:ext>
                </a:extLst>
              </p:cNvPr>
              <p:cNvSpPr>
                <a:spLocks noChangeArrowheads="1"/>
              </p:cNvSpPr>
              <p:nvPr/>
            </p:nvSpPr>
            <p:spPr bwMode="auto">
              <a:xfrm>
                <a:off x="6419851" y="-2058988"/>
                <a:ext cx="30163" cy="30163"/>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3" name="Oval 1336">
                <a:extLst>
                  <a:ext uri="{FF2B5EF4-FFF2-40B4-BE49-F238E27FC236}">
                    <a16:creationId xmlns:a16="http://schemas.microsoft.com/office/drawing/2014/main" id="{6F3B3909-EDA0-5848-BDA7-8A975E595B1E}"/>
                  </a:ext>
                </a:extLst>
              </p:cNvPr>
              <p:cNvSpPr>
                <a:spLocks noChangeArrowheads="1"/>
              </p:cNvSpPr>
              <p:nvPr/>
            </p:nvSpPr>
            <p:spPr bwMode="auto">
              <a:xfrm>
                <a:off x="6542088" y="-2000251"/>
                <a:ext cx="30163" cy="28575"/>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4" name="Oval 1337">
                <a:extLst>
                  <a:ext uri="{FF2B5EF4-FFF2-40B4-BE49-F238E27FC236}">
                    <a16:creationId xmlns:a16="http://schemas.microsoft.com/office/drawing/2014/main" id="{C0F40317-6543-5A48-8430-9D33778523E4}"/>
                  </a:ext>
                </a:extLst>
              </p:cNvPr>
              <p:cNvSpPr>
                <a:spLocks noChangeArrowheads="1"/>
              </p:cNvSpPr>
              <p:nvPr/>
            </p:nvSpPr>
            <p:spPr bwMode="auto">
              <a:xfrm>
                <a:off x="6480176" y="-2000251"/>
                <a:ext cx="30163" cy="28575"/>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5" name="Oval 1338">
                <a:extLst>
                  <a:ext uri="{FF2B5EF4-FFF2-40B4-BE49-F238E27FC236}">
                    <a16:creationId xmlns:a16="http://schemas.microsoft.com/office/drawing/2014/main" id="{34F13979-58F3-494F-96BA-825319AE4D16}"/>
                  </a:ext>
                </a:extLst>
              </p:cNvPr>
              <p:cNvSpPr>
                <a:spLocks noChangeArrowheads="1"/>
              </p:cNvSpPr>
              <p:nvPr/>
            </p:nvSpPr>
            <p:spPr bwMode="auto">
              <a:xfrm>
                <a:off x="6419851" y="-2000251"/>
                <a:ext cx="30163" cy="28575"/>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6" name="Oval 1339">
                <a:extLst>
                  <a:ext uri="{FF2B5EF4-FFF2-40B4-BE49-F238E27FC236}">
                    <a16:creationId xmlns:a16="http://schemas.microsoft.com/office/drawing/2014/main" id="{698FE6FE-DBBB-1246-9D21-C33A138B5F21}"/>
                  </a:ext>
                </a:extLst>
              </p:cNvPr>
              <p:cNvSpPr>
                <a:spLocks noChangeArrowheads="1"/>
              </p:cNvSpPr>
              <p:nvPr/>
            </p:nvSpPr>
            <p:spPr bwMode="auto">
              <a:xfrm>
                <a:off x="6359526" y="-2058988"/>
                <a:ext cx="30163" cy="30163"/>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7" name="Oval 1340">
                <a:extLst>
                  <a:ext uri="{FF2B5EF4-FFF2-40B4-BE49-F238E27FC236}">
                    <a16:creationId xmlns:a16="http://schemas.microsoft.com/office/drawing/2014/main" id="{4ED005B8-4AA1-A745-9A7F-BAF213C25899}"/>
                  </a:ext>
                </a:extLst>
              </p:cNvPr>
              <p:cNvSpPr>
                <a:spLocks noChangeArrowheads="1"/>
              </p:cNvSpPr>
              <p:nvPr/>
            </p:nvSpPr>
            <p:spPr bwMode="auto">
              <a:xfrm>
                <a:off x="6359526" y="-2000251"/>
                <a:ext cx="30163" cy="28575"/>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8" name="Freeform 1341">
                <a:extLst>
                  <a:ext uri="{FF2B5EF4-FFF2-40B4-BE49-F238E27FC236}">
                    <a16:creationId xmlns:a16="http://schemas.microsoft.com/office/drawing/2014/main" id="{D62D34AB-5537-D640-A3BE-F7E0A377BF65}"/>
                  </a:ext>
                </a:extLst>
              </p:cNvPr>
              <p:cNvSpPr>
                <a:spLocks/>
              </p:cNvSpPr>
              <p:nvPr/>
            </p:nvSpPr>
            <p:spPr bwMode="auto">
              <a:xfrm>
                <a:off x="6964363" y="-2079626"/>
                <a:ext cx="76200" cy="52388"/>
              </a:xfrm>
              <a:custGeom>
                <a:avLst/>
                <a:gdLst>
                  <a:gd name="T0" fmla="*/ 30 w 65"/>
                  <a:gd name="T1" fmla="*/ 0 h 44"/>
                  <a:gd name="T2" fmla="*/ 32 w 65"/>
                  <a:gd name="T3" fmla="*/ 0 h 44"/>
                  <a:gd name="T4" fmla="*/ 62 w 65"/>
                  <a:gd name="T5" fmla="*/ 0 h 44"/>
                  <a:gd name="T6" fmla="*/ 65 w 65"/>
                  <a:gd name="T7" fmla="*/ 2 h 44"/>
                  <a:gd name="T8" fmla="*/ 64 w 65"/>
                  <a:gd name="T9" fmla="*/ 4 h 44"/>
                  <a:gd name="T10" fmla="*/ 19 w 65"/>
                  <a:gd name="T11" fmla="*/ 43 h 44"/>
                  <a:gd name="T12" fmla="*/ 18 w 65"/>
                  <a:gd name="T13" fmla="*/ 44 h 44"/>
                  <a:gd name="T14" fmla="*/ 16 w 65"/>
                  <a:gd name="T15" fmla="*/ 43 h 44"/>
                  <a:gd name="T16" fmla="*/ 1 w 65"/>
                  <a:gd name="T17" fmla="*/ 30 h 44"/>
                  <a:gd name="T18" fmla="*/ 0 w 65"/>
                  <a:gd name="T19" fmla="*/ 28 h 44"/>
                  <a:gd name="T20" fmla="*/ 1 w 65"/>
                  <a:gd name="T21" fmla="*/ 26 h 44"/>
                  <a:gd name="T22" fmla="*/ 30 w 65"/>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44">
                    <a:moveTo>
                      <a:pt x="30" y="0"/>
                    </a:moveTo>
                    <a:cubicBezTo>
                      <a:pt x="31" y="0"/>
                      <a:pt x="31" y="0"/>
                      <a:pt x="32" y="0"/>
                    </a:cubicBezTo>
                    <a:cubicBezTo>
                      <a:pt x="62" y="0"/>
                      <a:pt x="62" y="0"/>
                      <a:pt x="62" y="0"/>
                    </a:cubicBezTo>
                    <a:cubicBezTo>
                      <a:pt x="64" y="0"/>
                      <a:pt x="65" y="1"/>
                      <a:pt x="65" y="2"/>
                    </a:cubicBezTo>
                    <a:cubicBezTo>
                      <a:pt x="65" y="3"/>
                      <a:pt x="64" y="4"/>
                      <a:pt x="64" y="4"/>
                    </a:cubicBezTo>
                    <a:cubicBezTo>
                      <a:pt x="19" y="43"/>
                      <a:pt x="19" y="43"/>
                      <a:pt x="19" y="43"/>
                    </a:cubicBezTo>
                    <a:cubicBezTo>
                      <a:pt x="19" y="43"/>
                      <a:pt x="18" y="44"/>
                      <a:pt x="18" y="44"/>
                    </a:cubicBezTo>
                    <a:cubicBezTo>
                      <a:pt x="17" y="44"/>
                      <a:pt x="16" y="43"/>
                      <a:pt x="16" y="43"/>
                    </a:cubicBezTo>
                    <a:cubicBezTo>
                      <a:pt x="1" y="30"/>
                      <a:pt x="1" y="30"/>
                      <a:pt x="1" y="30"/>
                    </a:cubicBezTo>
                    <a:cubicBezTo>
                      <a:pt x="0" y="29"/>
                      <a:pt x="0" y="29"/>
                      <a:pt x="0" y="28"/>
                    </a:cubicBezTo>
                    <a:cubicBezTo>
                      <a:pt x="0" y="27"/>
                      <a:pt x="0" y="26"/>
                      <a:pt x="1" y="26"/>
                    </a:cubicBezTo>
                    <a:lnTo>
                      <a:pt x="30" y="0"/>
                    </a:ln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9" name="Freeform 1342">
                <a:extLst>
                  <a:ext uri="{FF2B5EF4-FFF2-40B4-BE49-F238E27FC236}">
                    <a16:creationId xmlns:a16="http://schemas.microsoft.com/office/drawing/2014/main" id="{84125984-DB6B-694D-BC0C-20089747940B}"/>
                  </a:ext>
                </a:extLst>
              </p:cNvPr>
              <p:cNvSpPr>
                <a:spLocks/>
              </p:cNvSpPr>
              <p:nvPr/>
            </p:nvSpPr>
            <p:spPr bwMode="auto">
              <a:xfrm>
                <a:off x="6964363" y="-2008188"/>
                <a:ext cx="76200" cy="52388"/>
              </a:xfrm>
              <a:custGeom>
                <a:avLst/>
                <a:gdLst>
                  <a:gd name="T0" fmla="*/ 30 w 65"/>
                  <a:gd name="T1" fmla="*/ 44 h 44"/>
                  <a:gd name="T2" fmla="*/ 32 w 65"/>
                  <a:gd name="T3" fmla="*/ 44 h 44"/>
                  <a:gd name="T4" fmla="*/ 62 w 65"/>
                  <a:gd name="T5" fmla="*/ 44 h 44"/>
                  <a:gd name="T6" fmla="*/ 65 w 65"/>
                  <a:gd name="T7" fmla="*/ 42 h 44"/>
                  <a:gd name="T8" fmla="*/ 64 w 65"/>
                  <a:gd name="T9" fmla="*/ 40 h 44"/>
                  <a:gd name="T10" fmla="*/ 19 w 65"/>
                  <a:gd name="T11" fmla="*/ 1 h 44"/>
                  <a:gd name="T12" fmla="*/ 18 w 65"/>
                  <a:gd name="T13" fmla="*/ 0 h 44"/>
                  <a:gd name="T14" fmla="*/ 16 w 65"/>
                  <a:gd name="T15" fmla="*/ 1 h 44"/>
                  <a:gd name="T16" fmla="*/ 1 w 65"/>
                  <a:gd name="T17" fmla="*/ 14 h 44"/>
                  <a:gd name="T18" fmla="*/ 0 w 65"/>
                  <a:gd name="T19" fmla="*/ 16 h 44"/>
                  <a:gd name="T20" fmla="*/ 1 w 65"/>
                  <a:gd name="T21" fmla="*/ 18 h 44"/>
                  <a:gd name="T22" fmla="*/ 30 w 65"/>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44">
                    <a:moveTo>
                      <a:pt x="30" y="44"/>
                    </a:moveTo>
                    <a:cubicBezTo>
                      <a:pt x="31" y="44"/>
                      <a:pt x="31" y="44"/>
                      <a:pt x="32" y="44"/>
                    </a:cubicBezTo>
                    <a:cubicBezTo>
                      <a:pt x="62" y="44"/>
                      <a:pt x="62" y="44"/>
                      <a:pt x="62" y="44"/>
                    </a:cubicBezTo>
                    <a:cubicBezTo>
                      <a:pt x="64" y="44"/>
                      <a:pt x="65" y="43"/>
                      <a:pt x="65" y="42"/>
                    </a:cubicBezTo>
                    <a:cubicBezTo>
                      <a:pt x="65" y="41"/>
                      <a:pt x="64" y="40"/>
                      <a:pt x="64" y="40"/>
                    </a:cubicBezTo>
                    <a:cubicBezTo>
                      <a:pt x="19" y="1"/>
                      <a:pt x="19" y="1"/>
                      <a:pt x="19" y="1"/>
                    </a:cubicBezTo>
                    <a:cubicBezTo>
                      <a:pt x="19" y="1"/>
                      <a:pt x="18" y="0"/>
                      <a:pt x="18" y="0"/>
                    </a:cubicBezTo>
                    <a:cubicBezTo>
                      <a:pt x="17" y="0"/>
                      <a:pt x="16" y="1"/>
                      <a:pt x="16" y="1"/>
                    </a:cubicBezTo>
                    <a:cubicBezTo>
                      <a:pt x="1" y="14"/>
                      <a:pt x="1" y="14"/>
                      <a:pt x="1" y="14"/>
                    </a:cubicBezTo>
                    <a:cubicBezTo>
                      <a:pt x="0" y="15"/>
                      <a:pt x="0" y="15"/>
                      <a:pt x="0" y="16"/>
                    </a:cubicBezTo>
                    <a:cubicBezTo>
                      <a:pt x="0" y="17"/>
                      <a:pt x="0" y="18"/>
                      <a:pt x="1" y="18"/>
                    </a:cubicBezTo>
                    <a:lnTo>
                      <a:pt x="30" y="44"/>
                    </a:ln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0" name="Freeform 1343">
                <a:extLst>
                  <a:ext uri="{FF2B5EF4-FFF2-40B4-BE49-F238E27FC236}">
                    <a16:creationId xmlns:a16="http://schemas.microsoft.com/office/drawing/2014/main" id="{3C907862-31EE-5C4C-881E-438BC083D23B}"/>
                  </a:ext>
                </a:extLst>
              </p:cNvPr>
              <p:cNvSpPr>
                <a:spLocks/>
              </p:cNvSpPr>
              <p:nvPr/>
            </p:nvSpPr>
            <p:spPr bwMode="auto">
              <a:xfrm>
                <a:off x="6862763" y="-2079626"/>
                <a:ext cx="109538" cy="123825"/>
              </a:xfrm>
              <a:custGeom>
                <a:avLst/>
                <a:gdLst>
                  <a:gd name="T0" fmla="*/ 34 w 92"/>
                  <a:gd name="T1" fmla="*/ 104 h 104"/>
                  <a:gd name="T2" fmla="*/ 33 w 92"/>
                  <a:gd name="T3" fmla="*/ 104 h 104"/>
                  <a:gd name="T4" fmla="*/ 2 w 92"/>
                  <a:gd name="T5" fmla="*/ 104 h 104"/>
                  <a:gd name="T6" fmla="*/ 0 w 92"/>
                  <a:gd name="T7" fmla="*/ 102 h 104"/>
                  <a:gd name="T8" fmla="*/ 1 w 92"/>
                  <a:gd name="T9" fmla="*/ 100 h 104"/>
                  <a:gd name="T10" fmla="*/ 54 w 92"/>
                  <a:gd name="T11" fmla="*/ 54 h 104"/>
                  <a:gd name="T12" fmla="*/ 55 w 92"/>
                  <a:gd name="T13" fmla="*/ 52 h 104"/>
                  <a:gd name="T14" fmla="*/ 54 w 92"/>
                  <a:gd name="T15" fmla="*/ 50 h 104"/>
                  <a:gd name="T16" fmla="*/ 1 w 92"/>
                  <a:gd name="T17" fmla="*/ 4 h 104"/>
                  <a:gd name="T18" fmla="*/ 0 w 92"/>
                  <a:gd name="T19" fmla="*/ 2 h 104"/>
                  <a:gd name="T20" fmla="*/ 2 w 92"/>
                  <a:gd name="T21" fmla="*/ 0 h 104"/>
                  <a:gd name="T22" fmla="*/ 33 w 92"/>
                  <a:gd name="T23" fmla="*/ 0 h 104"/>
                  <a:gd name="T24" fmla="*/ 34 w 92"/>
                  <a:gd name="T25" fmla="*/ 0 h 104"/>
                  <a:gd name="T26" fmla="*/ 92 w 92"/>
                  <a:gd name="T27" fmla="*/ 50 h 104"/>
                  <a:gd name="T28" fmla="*/ 92 w 92"/>
                  <a:gd name="T29" fmla="*/ 52 h 104"/>
                  <a:gd name="T30" fmla="*/ 92 w 92"/>
                  <a:gd name="T31" fmla="*/ 54 h 104"/>
                  <a:gd name="T32" fmla="*/ 34 w 92"/>
                  <a:gd name="T3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104">
                    <a:moveTo>
                      <a:pt x="34" y="104"/>
                    </a:moveTo>
                    <a:cubicBezTo>
                      <a:pt x="34" y="104"/>
                      <a:pt x="33" y="104"/>
                      <a:pt x="33" y="104"/>
                    </a:cubicBezTo>
                    <a:cubicBezTo>
                      <a:pt x="2" y="104"/>
                      <a:pt x="2" y="104"/>
                      <a:pt x="2" y="104"/>
                    </a:cubicBezTo>
                    <a:cubicBezTo>
                      <a:pt x="1" y="104"/>
                      <a:pt x="0" y="103"/>
                      <a:pt x="0" y="102"/>
                    </a:cubicBezTo>
                    <a:cubicBezTo>
                      <a:pt x="0" y="101"/>
                      <a:pt x="0" y="101"/>
                      <a:pt x="1" y="100"/>
                    </a:cubicBezTo>
                    <a:cubicBezTo>
                      <a:pt x="54" y="54"/>
                      <a:pt x="54" y="54"/>
                      <a:pt x="54" y="54"/>
                    </a:cubicBezTo>
                    <a:cubicBezTo>
                      <a:pt x="54" y="53"/>
                      <a:pt x="55" y="53"/>
                      <a:pt x="55" y="52"/>
                    </a:cubicBezTo>
                    <a:cubicBezTo>
                      <a:pt x="55" y="51"/>
                      <a:pt x="54" y="51"/>
                      <a:pt x="54" y="50"/>
                    </a:cubicBezTo>
                    <a:cubicBezTo>
                      <a:pt x="1" y="4"/>
                      <a:pt x="1" y="4"/>
                      <a:pt x="1" y="4"/>
                    </a:cubicBezTo>
                    <a:cubicBezTo>
                      <a:pt x="0" y="4"/>
                      <a:pt x="0" y="3"/>
                      <a:pt x="0" y="2"/>
                    </a:cubicBezTo>
                    <a:cubicBezTo>
                      <a:pt x="0" y="1"/>
                      <a:pt x="1" y="0"/>
                      <a:pt x="2" y="0"/>
                    </a:cubicBezTo>
                    <a:cubicBezTo>
                      <a:pt x="33" y="0"/>
                      <a:pt x="33" y="0"/>
                      <a:pt x="33" y="0"/>
                    </a:cubicBezTo>
                    <a:cubicBezTo>
                      <a:pt x="33" y="0"/>
                      <a:pt x="34" y="0"/>
                      <a:pt x="34" y="0"/>
                    </a:cubicBezTo>
                    <a:cubicBezTo>
                      <a:pt x="92" y="50"/>
                      <a:pt x="92" y="50"/>
                      <a:pt x="92" y="50"/>
                    </a:cubicBezTo>
                    <a:cubicBezTo>
                      <a:pt x="92" y="51"/>
                      <a:pt x="92" y="51"/>
                      <a:pt x="92" y="52"/>
                    </a:cubicBezTo>
                    <a:cubicBezTo>
                      <a:pt x="92" y="53"/>
                      <a:pt x="92" y="53"/>
                      <a:pt x="92" y="54"/>
                    </a:cubicBezTo>
                    <a:lnTo>
                      <a:pt x="34" y="104"/>
                    </a:ln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grpSp>
          <p:nvGrpSpPr>
            <p:cNvPr id="603" name="Group 602">
              <a:extLst>
                <a:ext uri="{FF2B5EF4-FFF2-40B4-BE49-F238E27FC236}">
                  <a16:creationId xmlns:a16="http://schemas.microsoft.com/office/drawing/2014/main" id="{7D2F2E23-BE4A-6B4C-B192-21E59763CDE7}"/>
                </a:ext>
              </a:extLst>
            </p:cNvPr>
            <p:cNvGrpSpPr/>
            <p:nvPr/>
          </p:nvGrpSpPr>
          <p:grpSpPr>
            <a:xfrm>
              <a:off x="8177326" y="2318632"/>
              <a:ext cx="3440370" cy="570239"/>
              <a:chOff x="8177326" y="2318632"/>
              <a:chExt cx="3440370" cy="570239"/>
            </a:xfrm>
          </p:grpSpPr>
          <p:sp>
            <p:nvSpPr>
              <p:cNvPr id="605" name="Rectangle 604">
                <a:extLst>
                  <a:ext uri="{FF2B5EF4-FFF2-40B4-BE49-F238E27FC236}">
                    <a16:creationId xmlns:a16="http://schemas.microsoft.com/office/drawing/2014/main" id="{C1F772EB-863B-C04F-9D94-1B424293D408}"/>
                  </a:ext>
                </a:extLst>
              </p:cNvPr>
              <p:cNvSpPr/>
              <p:nvPr/>
            </p:nvSpPr>
            <p:spPr>
              <a:xfrm>
                <a:off x="8177326" y="2355151"/>
                <a:ext cx="3440370" cy="465060"/>
              </a:xfrm>
              <a:prstGeom prst="rect">
                <a:avLst/>
              </a:prstGeom>
              <a:solidFill>
                <a:schemeClr val="bg1"/>
              </a:solidFill>
              <a:ln w="19050" cap="rnd" cmpd="sng">
                <a:solidFill>
                  <a:schemeClr val="accent1"/>
                </a:soli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spcBef>
                    <a:spcPts val="1200"/>
                  </a:spcBef>
                  <a:buClr>
                    <a:schemeClr val="accent1"/>
                  </a:buClr>
                </a:pPr>
                <a:endParaRPr lang="en-US" sz="1200"/>
              </a:p>
            </p:txBody>
          </p:sp>
          <p:pic>
            <p:nvPicPr>
              <p:cNvPr id="606" name="Picture 605">
                <a:extLst>
                  <a:ext uri="{FF2B5EF4-FFF2-40B4-BE49-F238E27FC236}">
                    <a16:creationId xmlns:a16="http://schemas.microsoft.com/office/drawing/2014/main" id="{FA6F2431-6FDA-3248-BEF8-1D43FC8C6A9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50296" y="2318632"/>
                <a:ext cx="570239" cy="570239"/>
              </a:xfrm>
              <a:prstGeom prst="rect">
                <a:avLst/>
              </a:prstGeom>
            </p:spPr>
          </p:pic>
          <p:pic>
            <p:nvPicPr>
              <p:cNvPr id="607" name="Picture 606">
                <a:extLst>
                  <a:ext uri="{FF2B5EF4-FFF2-40B4-BE49-F238E27FC236}">
                    <a16:creationId xmlns:a16="http://schemas.microsoft.com/office/drawing/2014/main" id="{269B762D-9F87-DD4B-A29F-4102B018EFD7}"/>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265796" y="2545461"/>
                <a:ext cx="902731" cy="120832"/>
              </a:xfrm>
              <a:prstGeom prst="rect">
                <a:avLst/>
              </a:prstGeom>
            </p:spPr>
          </p:pic>
          <p:pic>
            <p:nvPicPr>
              <p:cNvPr id="608" name="Picture 607">
                <a:extLst>
                  <a:ext uri="{FF2B5EF4-FFF2-40B4-BE49-F238E27FC236}">
                    <a16:creationId xmlns:a16="http://schemas.microsoft.com/office/drawing/2014/main" id="{B3953A8D-9B50-E246-98D3-E9506442A79F}"/>
                  </a:ext>
                </a:extLst>
              </p:cNvPr>
              <p:cNvPicPr>
                <a:picLocks noChangeAspect="1"/>
              </p:cNvPicPr>
              <p:nvPr/>
            </p:nvPicPr>
            <p:blipFill>
              <a:blip r:embed="rId6"/>
              <a:stretch>
                <a:fillRect/>
              </a:stretch>
            </p:blipFill>
            <p:spPr>
              <a:xfrm>
                <a:off x="11033192" y="2339900"/>
                <a:ext cx="559500" cy="474594"/>
              </a:xfrm>
              <a:prstGeom prst="rect">
                <a:avLst/>
              </a:prstGeom>
            </p:spPr>
          </p:pic>
          <p:pic>
            <p:nvPicPr>
              <p:cNvPr id="609" name="Picture 608">
                <a:extLst>
                  <a:ext uri="{FF2B5EF4-FFF2-40B4-BE49-F238E27FC236}">
                    <a16:creationId xmlns:a16="http://schemas.microsoft.com/office/drawing/2014/main" id="{E5887DF7-CD22-1943-B8D8-2AB3565EFE35}"/>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945971" y="2466412"/>
                <a:ext cx="1071164" cy="232981"/>
              </a:xfrm>
              <a:prstGeom prst="rect">
                <a:avLst/>
              </a:prstGeom>
            </p:spPr>
          </p:pic>
        </p:grpSp>
        <p:sp>
          <p:nvSpPr>
            <p:cNvPr id="604" name="TextBox 603">
              <a:extLst>
                <a:ext uri="{FF2B5EF4-FFF2-40B4-BE49-F238E27FC236}">
                  <a16:creationId xmlns:a16="http://schemas.microsoft.com/office/drawing/2014/main" id="{D38F6671-DCB1-F147-A6EF-4E4096D6AC0F}"/>
                </a:ext>
              </a:extLst>
            </p:cNvPr>
            <p:cNvSpPr txBox="1"/>
            <p:nvPr/>
          </p:nvSpPr>
          <p:spPr>
            <a:xfrm>
              <a:off x="9598647" y="5909789"/>
              <a:ext cx="772969" cy="369332"/>
            </a:xfrm>
            <a:prstGeom prst="rect">
              <a:avLst/>
            </a:prstGeom>
            <a:noFill/>
          </p:spPr>
          <p:txBody>
            <a:bodyPr wrap="none" rtlCol="0">
              <a:spAutoFit/>
            </a:bodyPr>
            <a:lstStyle/>
            <a:p>
              <a:r>
                <a:rPr lang="en-US" i="1"/>
                <a:t>AFTER</a:t>
              </a:r>
            </a:p>
          </p:txBody>
        </p:sp>
      </p:grpSp>
      <p:grpSp>
        <p:nvGrpSpPr>
          <p:cNvPr id="680" name="Group 679" hidden="1">
            <a:extLst>
              <a:ext uri="{FF2B5EF4-FFF2-40B4-BE49-F238E27FC236}">
                <a16:creationId xmlns:a16="http://schemas.microsoft.com/office/drawing/2014/main" id="{A14CA35C-A157-3E42-87F9-9D25C62CF576}"/>
              </a:ext>
            </a:extLst>
          </p:cNvPr>
          <p:cNvGrpSpPr/>
          <p:nvPr/>
        </p:nvGrpSpPr>
        <p:grpSpPr>
          <a:xfrm>
            <a:off x="1765114" y="2124829"/>
            <a:ext cx="3512736" cy="3645103"/>
            <a:chOff x="8154018" y="1709739"/>
            <a:chExt cx="3512736" cy="3645102"/>
          </a:xfrm>
        </p:grpSpPr>
        <p:grpSp>
          <p:nvGrpSpPr>
            <p:cNvPr id="681" name="Group 680">
              <a:extLst>
                <a:ext uri="{FF2B5EF4-FFF2-40B4-BE49-F238E27FC236}">
                  <a16:creationId xmlns:a16="http://schemas.microsoft.com/office/drawing/2014/main" id="{B029BC6D-C3F0-AC4E-8452-13F4A16E9DAC}"/>
                </a:ext>
              </a:extLst>
            </p:cNvPr>
            <p:cNvGrpSpPr/>
            <p:nvPr/>
          </p:nvGrpSpPr>
          <p:grpSpPr>
            <a:xfrm>
              <a:off x="8274415" y="3606617"/>
              <a:ext cx="3368191" cy="751922"/>
              <a:chOff x="8274415" y="3606617"/>
              <a:chExt cx="3368191" cy="751922"/>
            </a:xfrm>
          </p:grpSpPr>
          <p:sp>
            <p:nvSpPr>
              <p:cNvPr id="691" name="TextBox 690">
                <a:extLst>
                  <a:ext uri="{FF2B5EF4-FFF2-40B4-BE49-F238E27FC236}">
                    <a16:creationId xmlns:a16="http://schemas.microsoft.com/office/drawing/2014/main" id="{01CBDE9C-9581-9C4D-89BC-C8D2DFE1570E}"/>
                  </a:ext>
                </a:extLst>
              </p:cNvPr>
              <p:cNvSpPr txBox="1"/>
              <p:nvPr/>
            </p:nvSpPr>
            <p:spPr>
              <a:xfrm>
                <a:off x="8998781" y="3647234"/>
                <a:ext cx="2643825" cy="584775"/>
              </a:xfrm>
              <a:prstGeom prst="rect">
                <a:avLst/>
              </a:prstGeom>
              <a:noFill/>
            </p:spPr>
            <p:txBody>
              <a:bodyPr wrap="square" rtlCol="0">
                <a:spAutoFit/>
              </a:bodyPr>
              <a:lstStyle/>
              <a:p>
                <a:r>
                  <a:rPr lang="en-US" sz="1600"/>
                  <a:t>Simple to use and troubleshoot</a:t>
                </a:r>
              </a:p>
            </p:txBody>
          </p:sp>
          <p:pic>
            <p:nvPicPr>
              <p:cNvPr id="692" name="Picture 691">
                <a:extLst>
                  <a:ext uri="{FF2B5EF4-FFF2-40B4-BE49-F238E27FC236}">
                    <a16:creationId xmlns:a16="http://schemas.microsoft.com/office/drawing/2014/main" id="{93BAAE11-4C80-DB4E-9C57-19E12669501D}"/>
                  </a:ext>
                </a:extLst>
              </p:cNvPr>
              <p:cNvPicPr>
                <a:picLocks noChangeAspect="1"/>
              </p:cNvPicPr>
              <p:nvPr/>
            </p:nvPicPr>
            <p:blipFill>
              <a:blip r:embed="rId8"/>
              <a:stretch>
                <a:fillRect/>
              </a:stretch>
            </p:blipFill>
            <p:spPr>
              <a:xfrm>
                <a:off x="8274415" y="3606617"/>
                <a:ext cx="537508" cy="751922"/>
              </a:xfrm>
              <a:prstGeom prst="rect">
                <a:avLst/>
              </a:prstGeom>
            </p:spPr>
          </p:pic>
        </p:grpSp>
        <p:grpSp>
          <p:nvGrpSpPr>
            <p:cNvPr id="682" name="Group 681">
              <a:extLst>
                <a:ext uri="{FF2B5EF4-FFF2-40B4-BE49-F238E27FC236}">
                  <a16:creationId xmlns:a16="http://schemas.microsoft.com/office/drawing/2014/main" id="{2D744991-77FD-944F-AFAB-F664AB98A599}"/>
                </a:ext>
              </a:extLst>
            </p:cNvPr>
            <p:cNvGrpSpPr/>
            <p:nvPr/>
          </p:nvGrpSpPr>
          <p:grpSpPr>
            <a:xfrm>
              <a:off x="8238099" y="2665682"/>
              <a:ext cx="3363989" cy="584775"/>
              <a:chOff x="8238099" y="2665682"/>
              <a:chExt cx="3363989" cy="584775"/>
            </a:xfrm>
          </p:grpSpPr>
          <p:sp>
            <p:nvSpPr>
              <p:cNvPr id="689" name="TextBox 688">
                <a:extLst>
                  <a:ext uri="{FF2B5EF4-FFF2-40B4-BE49-F238E27FC236}">
                    <a16:creationId xmlns:a16="http://schemas.microsoft.com/office/drawing/2014/main" id="{A032BE23-2D12-A549-9116-ACCA0D5F9191}"/>
                  </a:ext>
                </a:extLst>
              </p:cNvPr>
              <p:cNvSpPr txBox="1"/>
              <p:nvPr/>
            </p:nvSpPr>
            <p:spPr>
              <a:xfrm>
                <a:off x="8958263" y="2665682"/>
                <a:ext cx="2643825" cy="584775"/>
              </a:xfrm>
              <a:prstGeom prst="rect">
                <a:avLst/>
              </a:prstGeom>
              <a:noFill/>
            </p:spPr>
            <p:txBody>
              <a:bodyPr wrap="square" rtlCol="0">
                <a:spAutoFit/>
              </a:bodyPr>
              <a:lstStyle/>
              <a:p>
                <a:r>
                  <a:rPr lang="en-US" sz="1600"/>
                  <a:t>Fractional consumption - Pay as you grow</a:t>
                </a:r>
              </a:p>
            </p:txBody>
          </p:sp>
          <p:pic>
            <p:nvPicPr>
              <p:cNvPr id="690" name="Picture 689" descr="A circuit board&#10;&#10;Description automatically generated">
                <a:extLst>
                  <a:ext uri="{FF2B5EF4-FFF2-40B4-BE49-F238E27FC236}">
                    <a16:creationId xmlns:a16="http://schemas.microsoft.com/office/drawing/2014/main" id="{B7B8A379-E065-0147-B792-BCB76C9C4CAC}"/>
                  </a:ext>
                </a:extLst>
              </p:cNvPr>
              <p:cNvPicPr>
                <a:picLocks noChangeAspect="1"/>
              </p:cNvPicPr>
              <p:nvPr/>
            </p:nvPicPr>
            <p:blipFill>
              <a:blip r:embed="rId9"/>
              <a:stretch>
                <a:fillRect/>
              </a:stretch>
            </p:blipFill>
            <p:spPr>
              <a:xfrm>
                <a:off x="8238099" y="2723422"/>
                <a:ext cx="672767" cy="518917"/>
              </a:xfrm>
              <a:prstGeom prst="rect">
                <a:avLst/>
              </a:prstGeom>
            </p:spPr>
          </p:pic>
        </p:grpSp>
        <p:grpSp>
          <p:nvGrpSpPr>
            <p:cNvPr id="683" name="Group 682">
              <a:extLst>
                <a:ext uri="{FF2B5EF4-FFF2-40B4-BE49-F238E27FC236}">
                  <a16:creationId xmlns:a16="http://schemas.microsoft.com/office/drawing/2014/main" id="{22ACDCA8-D5F9-D840-8EBE-A59D797D17E4}"/>
                </a:ext>
              </a:extLst>
            </p:cNvPr>
            <p:cNvGrpSpPr/>
            <p:nvPr/>
          </p:nvGrpSpPr>
          <p:grpSpPr>
            <a:xfrm>
              <a:off x="8154018" y="4616239"/>
              <a:ext cx="3512736" cy="738602"/>
              <a:chOff x="8154018" y="4616239"/>
              <a:chExt cx="3512736" cy="738602"/>
            </a:xfrm>
          </p:grpSpPr>
          <p:sp>
            <p:nvSpPr>
              <p:cNvPr id="687" name="TextBox 686">
                <a:extLst>
                  <a:ext uri="{FF2B5EF4-FFF2-40B4-BE49-F238E27FC236}">
                    <a16:creationId xmlns:a16="http://schemas.microsoft.com/office/drawing/2014/main" id="{F9934372-E5B0-AC4B-8E74-60B327AA1F72}"/>
                  </a:ext>
                </a:extLst>
              </p:cNvPr>
              <p:cNvSpPr txBox="1"/>
              <p:nvPr/>
            </p:nvSpPr>
            <p:spPr>
              <a:xfrm>
                <a:off x="9022929" y="4616239"/>
                <a:ext cx="2643825" cy="584775"/>
              </a:xfrm>
              <a:prstGeom prst="rect">
                <a:avLst/>
              </a:prstGeom>
              <a:noFill/>
            </p:spPr>
            <p:txBody>
              <a:bodyPr wrap="square" rtlCol="0">
                <a:spAutoFit/>
              </a:bodyPr>
              <a:lstStyle/>
              <a:p>
                <a:r>
                  <a:rPr lang="en-US" sz="1600"/>
                  <a:t>Scale performance linearly - No specialized training</a:t>
                </a:r>
              </a:p>
            </p:txBody>
          </p:sp>
          <p:pic>
            <p:nvPicPr>
              <p:cNvPr id="688" name="Picture 687" descr="A close up of a logo&#10;&#10;Description automatically generated">
                <a:extLst>
                  <a:ext uri="{FF2B5EF4-FFF2-40B4-BE49-F238E27FC236}">
                    <a16:creationId xmlns:a16="http://schemas.microsoft.com/office/drawing/2014/main" id="{82F52862-B997-4C4F-B0B8-D28691A4D7BA}"/>
                  </a:ext>
                </a:extLst>
              </p:cNvPr>
              <p:cNvPicPr>
                <a:picLocks noChangeAspect="1"/>
              </p:cNvPicPr>
              <p:nvPr/>
            </p:nvPicPr>
            <p:blipFill>
              <a:blip r:embed="rId10"/>
              <a:stretch>
                <a:fillRect/>
              </a:stretch>
            </p:blipFill>
            <p:spPr>
              <a:xfrm>
                <a:off x="8154018" y="4690076"/>
                <a:ext cx="835049" cy="664765"/>
              </a:xfrm>
              <a:prstGeom prst="rect">
                <a:avLst/>
              </a:prstGeom>
            </p:spPr>
          </p:pic>
        </p:grpSp>
        <p:grpSp>
          <p:nvGrpSpPr>
            <p:cNvPr id="684" name="Group 683">
              <a:extLst>
                <a:ext uri="{FF2B5EF4-FFF2-40B4-BE49-F238E27FC236}">
                  <a16:creationId xmlns:a16="http://schemas.microsoft.com/office/drawing/2014/main" id="{08E07202-0E70-864B-8E5F-48331EE79F46}"/>
                </a:ext>
              </a:extLst>
            </p:cNvPr>
            <p:cNvGrpSpPr/>
            <p:nvPr/>
          </p:nvGrpSpPr>
          <p:grpSpPr>
            <a:xfrm>
              <a:off x="8196546" y="1709739"/>
              <a:ext cx="3396676" cy="671774"/>
              <a:chOff x="8196546" y="1709739"/>
              <a:chExt cx="3396676" cy="671774"/>
            </a:xfrm>
          </p:grpSpPr>
          <p:sp>
            <p:nvSpPr>
              <p:cNvPr id="685" name="TextBox 684">
                <a:extLst>
                  <a:ext uri="{FF2B5EF4-FFF2-40B4-BE49-F238E27FC236}">
                    <a16:creationId xmlns:a16="http://schemas.microsoft.com/office/drawing/2014/main" id="{2353E270-F2D1-7C49-B503-1132D383BE1C}"/>
                  </a:ext>
                </a:extLst>
              </p:cNvPr>
              <p:cNvSpPr txBox="1"/>
              <p:nvPr/>
            </p:nvSpPr>
            <p:spPr>
              <a:xfrm>
                <a:off x="8949397" y="1739369"/>
                <a:ext cx="2643825" cy="584775"/>
              </a:xfrm>
              <a:prstGeom prst="rect">
                <a:avLst/>
              </a:prstGeom>
              <a:noFill/>
            </p:spPr>
            <p:txBody>
              <a:bodyPr wrap="square" rtlCol="0">
                <a:spAutoFit/>
              </a:bodyPr>
              <a:lstStyle/>
              <a:p>
                <a:r>
                  <a:rPr lang="en-US" sz="1600"/>
                  <a:t>Fast Time to Value– Hours &amp; Days</a:t>
                </a:r>
              </a:p>
            </p:txBody>
          </p:sp>
          <p:pic>
            <p:nvPicPr>
              <p:cNvPr id="686" name="Picture 685" descr="A close up of a clock&#10;&#10;Description automatically generated">
                <a:extLst>
                  <a:ext uri="{FF2B5EF4-FFF2-40B4-BE49-F238E27FC236}">
                    <a16:creationId xmlns:a16="http://schemas.microsoft.com/office/drawing/2014/main" id="{0DD27329-5CDB-3541-830A-1D3574519CF4}"/>
                  </a:ext>
                </a:extLst>
              </p:cNvPr>
              <p:cNvPicPr>
                <a:picLocks noChangeAspect="1"/>
              </p:cNvPicPr>
              <p:nvPr/>
            </p:nvPicPr>
            <p:blipFill>
              <a:blip r:embed="rId11"/>
              <a:stretch>
                <a:fillRect/>
              </a:stretch>
            </p:blipFill>
            <p:spPr>
              <a:xfrm>
                <a:off x="8196546" y="1709739"/>
                <a:ext cx="666566" cy="671774"/>
              </a:xfrm>
              <a:prstGeom prst="rect">
                <a:avLst/>
              </a:prstGeom>
            </p:spPr>
          </p:pic>
        </p:grpSp>
      </p:grpSp>
      <p:sp>
        <p:nvSpPr>
          <p:cNvPr id="3" name="Rectangle 2" hidden="1">
            <a:extLst>
              <a:ext uri="{FF2B5EF4-FFF2-40B4-BE49-F238E27FC236}">
                <a16:creationId xmlns:a16="http://schemas.microsoft.com/office/drawing/2014/main" id="{02DFFAAA-29C3-4D4B-82FF-380616FEADF2}"/>
              </a:ext>
            </a:extLst>
          </p:cNvPr>
          <p:cNvSpPr/>
          <p:nvPr/>
        </p:nvSpPr>
        <p:spPr>
          <a:xfrm>
            <a:off x="10168920" y="-567552"/>
            <a:ext cx="2344948" cy="113510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2"/>
                </a:solidFill>
              </a:rPr>
              <a:t>@Sales Reviewers</a:t>
            </a:r>
            <a:r>
              <a:rPr lang="en-US" sz="1400">
                <a:solidFill>
                  <a:schemeClr val="tx2"/>
                </a:solidFill>
              </a:rPr>
              <a:t>: please use Presentation Mode to follow animation flow/story – we will clean it up so as not to look so busy  </a:t>
            </a:r>
          </a:p>
        </p:txBody>
      </p:sp>
      <p:sp>
        <p:nvSpPr>
          <p:cNvPr id="693" name="Triangle 692" hidden="1">
            <a:extLst>
              <a:ext uri="{FF2B5EF4-FFF2-40B4-BE49-F238E27FC236}">
                <a16:creationId xmlns:a16="http://schemas.microsoft.com/office/drawing/2014/main" id="{2C8A7481-7A9A-3041-9BA7-5FA6C58C13A1}"/>
              </a:ext>
            </a:extLst>
          </p:cNvPr>
          <p:cNvSpPr/>
          <p:nvPr/>
        </p:nvSpPr>
        <p:spPr>
          <a:xfrm rot="16200000">
            <a:off x="5310039" y="3118548"/>
            <a:ext cx="4069081" cy="1375176"/>
          </a:xfrm>
          <a:prstGeom prst="triangle">
            <a:avLst>
              <a:gd name="adj" fmla="val 52034"/>
            </a:avLst>
          </a:prstGeom>
          <a:gradFill>
            <a:gsLst>
              <a:gs pos="0">
                <a:schemeClr val="accent1">
                  <a:lumMod val="5000"/>
                  <a:lumOff val="95000"/>
                </a:schemeClr>
              </a:gs>
              <a:gs pos="74000">
                <a:schemeClr val="accent1">
                  <a:lumMod val="45000"/>
                  <a:lumOff val="55000"/>
                </a:schemeClr>
              </a:gs>
              <a:gs pos="89000">
                <a:schemeClr val="accent1">
                  <a:lumMod val="45000"/>
                  <a:lumOff val="55000"/>
                </a:schemeClr>
              </a:gs>
              <a:gs pos="100000">
                <a:schemeClr val="accent1">
                  <a:lumMod val="30000"/>
                  <a:lumOff val="7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6" name="Picture 15" hidden="1">
            <a:extLst>
              <a:ext uri="{FF2B5EF4-FFF2-40B4-BE49-F238E27FC236}">
                <a16:creationId xmlns:a16="http://schemas.microsoft.com/office/drawing/2014/main" id="{C5514B39-0839-204E-84C6-D7D533F44A67}"/>
              </a:ext>
            </a:extLst>
          </p:cNvPr>
          <p:cNvPicPr>
            <a:picLocks noChangeAspect="1"/>
          </p:cNvPicPr>
          <p:nvPr/>
        </p:nvPicPr>
        <p:blipFill>
          <a:blip/>
          <a:stretch>
            <a:fillRect/>
          </a:stretch>
        </p:blipFill>
        <p:spPr>
          <a:xfrm>
            <a:off x="647701" y="1"/>
            <a:ext cx="11205275" cy="6317185"/>
          </a:xfrm>
          <a:prstGeom prst="rect">
            <a:avLst/>
          </a:prstGeom>
        </p:spPr>
      </p:pic>
      <p:pic>
        <p:nvPicPr>
          <p:cNvPr id="22" name="Picture 21" hidden="1">
            <a:extLst>
              <a:ext uri="{FF2B5EF4-FFF2-40B4-BE49-F238E27FC236}">
                <a16:creationId xmlns:a16="http://schemas.microsoft.com/office/drawing/2014/main" id="{F8CA225C-E51B-1C4A-B141-D9747420F8AA}"/>
              </a:ext>
            </a:extLst>
          </p:cNvPr>
          <p:cNvPicPr>
            <a:picLocks noChangeAspect="1"/>
          </p:cNvPicPr>
          <p:nvPr/>
        </p:nvPicPr>
        <p:blipFill>
          <a:blip r:embed="rId12"/>
          <a:stretch>
            <a:fillRect/>
          </a:stretch>
        </p:blipFill>
        <p:spPr>
          <a:xfrm>
            <a:off x="0" y="0"/>
            <a:ext cx="12192000" cy="6858000"/>
          </a:xfrm>
          <a:prstGeom prst="rect">
            <a:avLst/>
          </a:prstGeom>
        </p:spPr>
      </p:pic>
      <p:pic>
        <p:nvPicPr>
          <p:cNvPr id="20" name="Picture 19" hidden="1">
            <a:extLst>
              <a:ext uri="{FF2B5EF4-FFF2-40B4-BE49-F238E27FC236}">
                <a16:creationId xmlns:a16="http://schemas.microsoft.com/office/drawing/2014/main" id="{AA468829-7C03-9243-B901-5E191BC8B997}"/>
              </a:ext>
            </a:extLst>
          </p:cNvPr>
          <p:cNvPicPr>
            <a:picLocks noChangeAspect="1"/>
          </p:cNvPicPr>
          <p:nvPr/>
        </p:nvPicPr>
        <p:blipFill>
          <a:blip r:embed="rId13"/>
          <a:stretch>
            <a:fillRect/>
          </a:stretch>
        </p:blipFill>
        <p:spPr>
          <a:xfrm>
            <a:off x="0" y="0"/>
            <a:ext cx="12192000" cy="6858000"/>
          </a:xfrm>
          <a:prstGeom prst="rect">
            <a:avLst/>
          </a:prstGeom>
        </p:spPr>
      </p:pic>
      <p:sp>
        <p:nvSpPr>
          <p:cNvPr id="11" name="Arrow: Left-Right 10">
            <a:extLst>
              <a:ext uri="{FF2B5EF4-FFF2-40B4-BE49-F238E27FC236}">
                <a16:creationId xmlns:a16="http://schemas.microsoft.com/office/drawing/2014/main" id="{6D8AA572-0F38-4E01-A01A-E17DB8EF0AD2}"/>
              </a:ext>
            </a:extLst>
          </p:cNvPr>
          <p:cNvSpPr/>
          <p:nvPr/>
        </p:nvSpPr>
        <p:spPr bwMode="gray">
          <a:xfrm>
            <a:off x="1349285" y="1410122"/>
            <a:ext cx="9620431" cy="679027"/>
          </a:xfrm>
          <a:prstGeom prst="lef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63347" tIns="263347" rIns="263347" bIns="263347" rtlCol="0" anchor="ctr"/>
          <a:lstStyle/>
          <a:p>
            <a:pPr algn="ctr" defTabSz="914363">
              <a:defRPr/>
            </a:pPr>
            <a:r>
              <a:rPr lang="en-US" sz="1667" b="1" dirty="0">
                <a:solidFill>
                  <a:schemeClr val="bg1"/>
                </a:solidFill>
                <a:latin typeface="Gotham Rounded Book" pitchFamily="50" charset="0"/>
                <a:cs typeface="Arial"/>
              </a:rPr>
              <a:t>Single Management UI - Prism</a:t>
            </a:r>
          </a:p>
        </p:txBody>
      </p:sp>
      <p:sp>
        <p:nvSpPr>
          <p:cNvPr id="131" name="Arrow: Left-Right 130">
            <a:extLst>
              <a:ext uri="{FF2B5EF4-FFF2-40B4-BE49-F238E27FC236}">
                <a16:creationId xmlns:a16="http://schemas.microsoft.com/office/drawing/2014/main" id="{C0413D79-FA1B-4A2B-B718-2A6A5BA1EC0D}"/>
              </a:ext>
            </a:extLst>
          </p:cNvPr>
          <p:cNvSpPr/>
          <p:nvPr/>
        </p:nvSpPr>
        <p:spPr bwMode="gray">
          <a:xfrm>
            <a:off x="1349285" y="6110572"/>
            <a:ext cx="9620431" cy="483628"/>
          </a:xfrm>
          <a:prstGeom prst="lef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263347" tIns="263347" rIns="263347" bIns="263347" rtlCol="0" anchor="ctr"/>
          <a:lstStyle/>
          <a:p>
            <a:pPr algn="ctr" defTabSz="914363">
              <a:defRPr/>
            </a:pPr>
            <a:r>
              <a:rPr lang="en-US" sz="1500" b="1" dirty="0">
                <a:solidFill>
                  <a:schemeClr val="bg1"/>
                </a:solidFill>
                <a:latin typeface="Gotham Rounded Book" pitchFamily="50" charset="0"/>
                <a:cs typeface="Arial"/>
              </a:rPr>
              <a:t>Extended Data Fabric</a:t>
            </a:r>
          </a:p>
        </p:txBody>
      </p:sp>
      <p:pic>
        <p:nvPicPr>
          <p:cNvPr id="14" name="Picture 13">
            <a:extLst>
              <a:ext uri="{FF2B5EF4-FFF2-40B4-BE49-F238E27FC236}">
                <a16:creationId xmlns:a16="http://schemas.microsoft.com/office/drawing/2014/main" id="{A170755C-6D34-4673-902D-808E1176E9AD}"/>
              </a:ext>
            </a:extLst>
          </p:cNvPr>
          <p:cNvPicPr>
            <a:picLocks noChangeAspect="1"/>
          </p:cNvPicPr>
          <p:nvPr/>
        </p:nvPicPr>
        <p:blipFill>
          <a:blip r:embed="rId14"/>
          <a:stretch>
            <a:fillRect/>
          </a:stretch>
        </p:blipFill>
        <p:spPr>
          <a:xfrm>
            <a:off x="2398410" y="2022782"/>
            <a:ext cx="7316823" cy="3997851"/>
          </a:xfrm>
          <a:prstGeom prst="rect">
            <a:avLst/>
          </a:prstGeom>
        </p:spPr>
      </p:pic>
      <p:sp>
        <p:nvSpPr>
          <p:cNvPr id="134" name="Google Shape;695;p86">
            <a:extLst>
              <a:ext uri="{FF2B5EF4-FFF2-40B4-BE49-F238E27FC236}">
                <a16:creationId xmlns:a16="http://schemas.microsoft.com/office/drawing/2014/main" id="{333E75FC-E417-4E69-82AE-6A7F6A73B176}"/>
              </a:ext>
            </a:extLst>
          </p:cNvPr>
          <p:cNvSpPr/>
          <p:nvPr/>
        </p:nvSpPr>
        <p:spPr>
          <a:xfrm>
            <a:off x="7731894" y="2283511"/>
            <a:ext cx="2297259" cy="3831522"/>
          </a:xfrm>
          <a:prstGeom prst="roundRect">
            <a:avLst>
              <a:gd name="adj" fmla="val 0"/>
            </a:avLst>
          </a:prstGeom>
          <a:noFill/>
          <a:ln w="19050" cap="flat" cmpd="sng">
            <a:solidFill>
              <a:srgbClr val="B0D235"/>
            </a:solidFill>
            <a:prstDash val="dash"/>
            <a:miter lim="800000"/>
            <a:headEnd type="none" w="sm" len="sm"/>
            <a:tailEnd type="none" w="sm" len="sm"/>
          </a:ln>
        </p:spPr>
        <p:txBody>
          <a:bodyPr spcFirstLastPara="1" wrap="square" lIns="47622" tIns="23803" rIns="47622" bIns="23803" anchor="ctr" anchorCtr="0">
            <a:noAutofit/>
          </a:bodyPr>
          <a:lstStyle/>
          <a:p>
            <a:pPr algn="ctr"/>
            <a:endParaRPr sz="556" dirty="0">
              <a:solidFill>
                <a:schemeClr val="lt1"/>
              </a:solidFill>
              <a:latin typeface="Tahoma" panose="020B0604030504040204" pitchFamily="34" charset="0"/>
              <a:ea typeface="Tahoma" panose="020B0604030504040204" pitchFamily="34" charset="0"/>
              <a:cs typeface="Tahoma" panose="020B0604030504040204" pitchFamily="34" charset="0"/>
              <a:sym typeface="Arial"/>
            </a:endParaRPr>
          </a:p>
        </p:txBody>
      </p:sp>
    </p:spTree>
    <p:custDataLst>
      <p:tags r:id="rId1"/>
    </p:custDataLst>
    <p:extLst>
      <p:ext uri="{BB962C8B-B14F-4D97-AF65-F5344CB8AC3E}">
        <p14:creationId xmlns:p14="http://schemas.microsoft.com/office/powerpoint/2010/main" val="2505381711"/>
      </p:ext>
    </p:extLst>
  </p:cSld>
  <p:clrMapOvr>
    <a:masterClrMapping/>
  </p:clrMapOvr>
  <mc:AlternateContent xmlns:mc="http://schemas.openxmlformats.org/markup-compatibility/2006" xmlns:p14="http://schemas.microsoft.com/office/powerpoint/2010/main">
    <mc:Choice Requires="p14">
      <p:transition spd="med" p14:dur="700" advTm="87368">
        <p:fade/>
      </p:transition>
    </mc:Choice>
    <mc:Fallback xmlns="">
      <p:transition spd="med" advTm="87368">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p:cNvSpPr/>
          <p:nvPr/>
        </p:nvSpPr>
        <p:spPr bwMode="gray">
          <a:xfrm>
            <a:off x="7709550" y="2707153"/>
            <a:ext cx="1828800" cy="1828800"/>
          </a:xfrm>
          <a:prstGeom prst="ellipse">
            <a:avLst/>
          </a:prstGeom>
          <a:solidFill>
            <a:schemeClr val="accent1"/>
          </a:solid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defTabSz="914203">
              <a:lnSpc>
                <a:spcPct val="85000"/>
              </a:lnSpc>
            </a:pPr>
            <a:r>
              <a:rPr lang="en-US" sz="1333" b="1" kern="0" dirty="0">
                <a:solidFill>
                  <a:srgbClr val="FFFFFF"/>
                </a:solidFill>
                <a:cs typeface="Calibri"/>
              </a:rPr>
              <a:t>Nutanix Mine</a:t>
            </a:r>
          </a:p>
          <a:p>
            <a:pPr algn="ctr" defTabSz="914203">
              <a:lnSpc>
                <a:spcPct val="85000"/>
              </a:lnSpc>
            </a:pPr>
            <a:r>
              <a:rPr lang="en-US" sz="1333" b="1" kern="0" dirty="0">
                <a:solidFill>
                  <a:srgbClr val="FFFFFF"/>
                </a:solidFill>
                <a:cs typeface="Calibri"/>
              </a:rPr>
              <a:t> </a:t>
            </a:r>
            <a:r>
              <a:rPr lang="en-US" sz="1333" b="1" i="1" kern="0" dirty="0">
                <a:solidFill>
                  <a:srgbClr val="FFFFFF"/>
                </a:solidFill>
                <a:cs typeface="Calibri"/>
              </a:rPr>
              <a:t>with</a:t>
            </a:r>
            <a:r>
              <a:rPr lang="en-US" sz="1333" b="1" kern="0" dirty="0">
                <a:solidFill>
                  <a:srgbClr val="FFFFFF"/>
                </a:solidFill>
                <a:cs typeface="Calibri"/>
              </a:rPr>
              <a:t> Veeam</a:t>
            </a:r>
          </a:p>
        </p:txBody>
      </p:sp>
      <p:sp>
        <p:nvSpPr>
          <p:cNvPr id="63" name="Oval 62"/>
          <p:cNvSpPr/>
          <p:nvPr/>
        </p:nvSpPr>
        <p:spPr bwMode="gray">
          <a:xfrm>
            <a:off x="10327480" y="3004519"/>
            <a:ext cx="1408176" cy="1408176"/>
          </a:xfrm>
          <a:prstGeom prst="ellipse">
            <a:avLst/>
          </a:prstGeom>
          <a:solidFill>
            <a:schemeClr val="tx2">
              <a:lumMod val="60000"/>
              <a:lumOff val="40000"/>
            </a:schemeClr>
          </a:solid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defTabSz="914203">
              <a:lnSpc>
                <a:spcPct val="85000"/>
              </a:lnSpc>
            </a:pPr>
            <a:r>
              <a:rPr lang="en-US" sz="1167" b="1" kern="0" dirty="0">
                <a:solidFill>
                  <a:srgbClr val="FFFFFF"/>
                </a:solidFill>
                <a:cs typeface="Calibri"/>
              </a:rPr>
              <a:t>Windows Server </a:t>
            </a:r>
          </a:p>
          <a:p>
            <a:pPr algn="ctr" defTabSz="914203">
              <a:lnSpc>
                <a:spcPct val="85000"/>
              </a:lnSpc>
            </a:pPr>
            <a:r>
              <a:rPr lang="en-US" sz="1167" b="1" kern="0" dirty="0">
                <a:solidFill>
                  <a:srgbClr val="FFFFFF"/>
                </a:solidFill>
                <a:cs typeface="Calibri"/>
              </a:rPr>
              <a:t>2019 </a:t>
            </a:r>
          </a:p>
        </p:txBody>
      </p:sp>
      <p:sp>
        <p:nvSpPr>
          <p:cNvPr id="67" name="Oval 66"/>
          <p:cNvSpPr/>
          <p:nvPr/>
        </p:nvSpPr>
        <p:spPr bwMode="gray">
          <a:xfrm>
            <a:off x="6338825" y="1206500"/>
            <a:ext cx="1408176" cy="1408176"/>
          </a:xfrm>
          <a:prstGeom prst="ellipse">
            <a:avLst/>
          </a:prstGeom>
          <a:solidFill>
            <a:schemeClr val="tx2">
              <a:lumMod val="60000"/>
              <a:lumOff val="40000"/>
            </a:schemeClr>
          </a:solid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defTabSz="914203">
              <a:lnSpc>
                <a:spcPct val="85000"/>
              </a:lnSpc>
            </a:pPr>
            <a:r>
              <a:rPr lang="en-US" sz="1167" b="1" kern="0" dirty="0">
                <a:solidFill>
                  <a:srgbClr val="FFFFFF"/>
                </a:solidFill>
                <a:cs typeface="Calibri"/>
              </a:rPr>
              <a:t>Mine Small</a:t>
            </a:r>
          </a:p>
          <a:p>
            <a:pPr algn="ctr" defTabSz="914203">
              <a:lnSpc>
                <a:spcPct val="85000"/>
              </a:lnSpc>
            </a:pPr>
            <a:r>
              <a:rPr lang="en-US" sz="1167" b="1" i="1" kern="0" dirty="0">
                <a:solidFill>
                  <a:srgbClr val="FFFFFF"/>
                </a:solidFill>
                <a:cs typeface="Calibri"/>
              </a:rPr>
              <a:t>or</a:t>
            </a:r>
            <a:r>
              <a:rPr lang="en-US" sz="1167" b="1" kern="0" dirty="0">
                <a:solidFill>
                  <a:srgbClr val="FFFFFF"/>
                </a:solidFill>
                <a:cs typeface="Calibri"/>
              </a:rPr>
              <a:t> </a:t>
            </a:r>
          </a:p>
          <a:p>
            <a:pPr algn="ctr" defTabSz="914203">
              <a:lnSpc>
                <a:spcPct val="85000"/>
              </a:lnSpc>
            </a:pPr>
            <a:r>
              <a:rPr lang="en-US" sz="1167" b="1" kern="0" dirty="0">
                <a:solidFill>
                  <a:srgbClr val="FFFFFF"/>
                </a:solidFill>
                <a:cs typeface="Calibri"/>
              </a:rPr>
              <a:t>Mine Medium</a:t>
            </a:r>
          </a:p>
        </p:txBody>
      </p:sp>
      <p:sp>
        <p:nvSpPr>
          <p:cNvPr id="11" name="Right Arrow 10">
            <a:extLst>
              <a:ext uri="{FF2B5EF4-FFF2-40B4-BE49-F238E27FC236}">
                <a16:creationId xmlns:a16="http://schemas.microsoft.com/office/drawing/2014/main" id="{EBBE0420-C36E-6A45-9B41-17C8ECDEE38C}"/>
              </a:ext>
            </a:extLst>
          </p:cNvPr>
          <p:cNvSpPr/>
          <p:nvPr/>
        </p:nvSpPr>
        <p:spPr>
          <a:xfrm rot="13496748">
            <a:off x="7404750" y="2587379"/>
            <a:ext cx="609600" cy="280217"/>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bg1"/>
              </a:solidFill>
            </a:endParaRPr>
          </a:p>
        </p:txBody>
      </p:sp>
      <p:sp>
        <p:nvSpPr>
          <p:cNvPr id="33" name="Oval 32">
            <a:extLst>
              <a:ext uri="{FF2B5EF4-FFF2-40B4-BE49-F238E27FC236}">
                <a16:creationId xmlns:a16="http://schemas.microsoft.com/office/drawing/2014/main" id="{5FC521C5-3F17-7342-A39E-6A8DC2D534BE}"/>
              </a:ext>
            </a:extLst>
          </p:cNvPr>
          <p:cNvSpPr/>
          <p:nvPr/>
        </p:nvSpPr>
        <p:spPr bwMode="gray">
          <a:xfrm>
            <a:off x="9719222" y="1423846"/>
            <a:ext cx="1408176" cy="1408176"/>
          </a:xfrm>
          <a:prstGeom prst="ellipse">
            <a:avLst/>
          </a:prstGeom>
          <a:solidFill>
            <a:schemeClr val="tx2">
              <a:lumMod val="60000"/>
              <a:lumOff val="40000"/>
            </a:schemeClr>
          </a:solid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defTabSz="914203">
              <a:lnSpc>
                <a:spcPct val="85000"/>
              </a:lnSpc>
            </a:pPr>
            <a:r>
              <a:rPr lang="en-US" sz="1167" b="1" kern="0" dirty="0">
                <a:solidFill>
                  <a:srgbClr val="FFFFFF"/>
                </a:solidFill>
                <a:cs typeface="Calibri"/>
              </a:rPr>
              <a:t>Veeam Backup &amp;</a:t>
            </a:r>
          </a:p>
          <a:p>
            <a:pPr algn="ctr" defTabSz="914203">
              <a:lnSpc>
                <a:spcPct val="85000"/>
              </a:lnSpc>
            </a:pPr>
            <a:r>
              <a:rPr lang="en-US" sz="1167" b="1" kern="0" dirty="0">
                <a:solidFill>
                  <a:srgbClr val="FFFFFF"/>
                </a:solidFill>
                <a:cs typeface="Calibri"/>
              </a:rPr>
              <a:t>Replication™ </a:t>
            </a:r>
          </a:p>
          <a:p>
            <a:pPr algn="ctr" defTabSz="914203">
              <a:lnSpc>
                <a:spcPct val="85000"/>
              </a:lnSpc>
            </a:pPr>
            <a:r>
              <a:rPr lang="en-US" sz="1167" b="1" kern="0" dirty="0">
                <a:solidFill>
                  <a:srgbClr val="FFFFFF"/>
                </a:solidFill>
                <a:cs typeface="Calibri"/>
              </a:rPr>
              <a:t>Enterprise Plus</a:t>
            </a:r>
          </a:p>
        </p:txBody>
      </p:sp>
      <p:sp>
        <p:nvSpPr>
          <p:cNvPr id="25" name="Oval 24">
            <a:extLst>
              <a:ext uri="{FF2B5EF4-FFF2-40B4-BE49-F238E27FC236}">
                <a16:creationId xmlns:a16="http://schemas.microsoft.com/office/drawing/2014/main" id="{8FB8B3F1-2ED5-A04E-A88C-643F72F994AF}"/>
              </a:ext>
            </a:extLst>
          </p:cNvPr>
          <p:cNvSpPr/>
          <p:nvPr/>
        </p:nvSpPr>
        <p:spPr bwMode="gray">
          <a:xfrm>
            <a:off x="8070313" y="698500"/>
            <a:ext cx="1366981" cy="1377176"/>
          </a:xfrm>
          <a:prstGeom prst="ellipse">
            <a:avLst/>
          </a:prstGeom>
          <a:solidFill>
            <a:schemeClr val="tx2">
              <a:lumMod val="60000"/>
              <a:lumOff val="40000"/>
            </a:schemeClr>
          </a:solid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defTabSz="914203">
              <a:lnSpc>
                <a:spcPct val="85000"/>
              </a:lnSpc>
            </a:pPr>
            <a:r>
              <a:rPr lang="en-US" sz="1167" b="1" kern="0" dirty="0">
                <a:solidFill>
                  <a:srgbClr val="FFFFFF"/>
                </a:solidFill>
                <a:cs typeface="Calibri"/>
              </a:rPr>
              <a:t>Nutanix AOS </a:t>
            </a:r>
          </a:p>
          <a:p>
            <a:pPr algn="ctr" defTabSz="914203">
              <a:lnSpc>
                <a:spcPct val="85000"/>
              </a:lnSpc>
            </a:pPr>
            <a:r>
              <a:rPr lang="en-US" sz="1167" b="1" kern="0" dirty="0">
                <a:solidFill>
                  <a:srgbClr val="FFFFFF"/>
                </a:solidFill>
                <a:cs typeface="Calibri"/>
              </a:rPr>
              <a:t>for Mine </a:t>
            </a:r>
          </a:p>
        </p:txBody>
      </p:sp>
      <p:sp>
        <p:nvSpPr>
          <p:cNvPr id="27" name="Oval 26">
            <a:extLst>
              <a:ext uri="{FF2B5EF4-FFF2-40B4-BE49-F238E27FC236}">
                <a16:creationId xmlns:a16="http://schemas.microsoft.com/office/drawing/2014/main" id="{BCD9A93F-1861-F545-926F-0FDEC3767BEE}"/>
              </a:ext>
            </a:extLst>
          </p:cNvPr>
          <p:cNvSpPr/>
          <p:nvPr/>
        </p:nvSpPr>
        <p:spPr bwMode="gray">
          <a:xfrm>
            <a:off x="9675707" y="4535953"/>
            <a:ext cx="1408176" cy="1408176"/>
          </a:xfrm>
          <a:prstGeom prst="ellipse">
            <a:avLst/>
          </a:prstGeom>
          <a:solidFill>
            <a:schemeClr val="tx2">
              <a:lumMod val="60000"/>
              <a:lumOff val="40000"/>
            </a:schemeClr>
          </a:solid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defTabSz="914203">
              <a:lnSpc>
                <a:spcPct val="85000"/>
              </a:lnSpc>
            </a:pPr>
            <a:r>
              <a:rPr lang="en-US" sz="1167" b="1" kern="0" dirty="0">
                <a:solidFill>
                  <a:srgbClr val="FFFFFF"/>
                </a:solidFill>
                <a:cs typeface="Calibri"/>
              </a:rPr>
              <a:t>“Veeam”</a:t>
            </a:r>
          </a:p>
          <a:p>
            <a:pPr algn="ctr" defTabSz="914203">
              <a:lnSpc>
                <a:spcPct val="85000"/>
              </a:lnSpc>
            </a:pPr>
            <a:r>
              <a:rPr lang="en-US" sz="1167" b="1" kern="0" dirty="0">
                <a:solidFill>
                  <a:srgbClr val="FFFFFF"/>
                </a:solidFill>
                <a:cs typeface="Calibri"/>
              </a:rPr>
              <a:t> Ubuntu Linux </a:t>
            </a:r>
          </a:p>
        </p:txBody>
      </p:sp>
      <p:sp>
        <p:nvSpPr>
          <p:cNvPr id="29" name="Right Arrow 28">
            <a:extLst>
              <a:ext uri="{FF2B5EF4-FFF2-40B4-BE49-F238E27FC236}">
                <a16:creationId xmlns:a16="http://schemas.microsoft.com/office/drawing/2014/main" id="{E304BECE-2567-5647-B524-B801DD3FB006}"/>
              </a:ext>
            </a:extLst>
          </p:cNvPr>
          <p:cNvSpPr/>
          <p:nvPr/>
        </p:nvSpPr>
        <p:spPr>
          <a:xfrm rot="19266017">
            <a:off x="9322506" y="2691915"/>
            <a:ext cx="609600" cy="280217"/>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bg1"/>
              </a:solidFill>
            </a:endParaRPr>
          </a:p>
        </p:txBody>
      </p:sp>
      <p:sp>
        <p:nvSpPr>
          <p:cNvPr id="30" name="Right Arrow 29">
            <a:extLst>
              <a:ext uri="{FF2B5EF4-FFF2-40B4-BE49-F238E27FC236}">
                <a16:creationId xmlns:a16="http://schemas.microsoft.com/office/drawing/2014/main" id="{A96036B1-D433-3E4B-93BC-D5B9371EE64E}"/>
              </a:ext>
            </a:extLst>
          </p:cNvPr>
          <p:cNvSpPr/>
          <p:nvPr/>
        </p:nvSpPr>
        <p:spPr>
          <a:xfrm>
            <a:off x="9608531" y="3528204"/>
            <a:ext cx="609600" cy="280217"/>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bg1"/>
              </a:solidFill>
            </a:endParaRPr>
          </a:p>
        </p:txBody>
      </p:sp>
      <p:sp>
        <p:nvSpPr>
          <p:cNvPr id="34" name="Right Arrow 33">
            <a:extLst>
              <a:ext uri="{FF2B5EF4-FFF2-40B4-BE49-F238E27FC236}">
                <a16:creationId xmlns:a16="http://schemas.microsoft.com/office/drawing/2014/main" id="{7407079D-CE1B-1240-B6B9-78ADD3C8162C}"/>
              </a:ext>
            </a:extLst>
          </p:cNvPr>
          <p:cNvSpPr/>
          <p:nvPr/>
        </p:nvSpPr>
        <p:spPr>
          <a:xfrm rot="2734105">
            <a:off x="9234832" y="4395844"/>
            <a:ext cx="609600" cy="280217"/>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bg1"/>
              </a:solidFill>
            </a:endParaRPr>
          </a:p>
        </p:txBody>
      </p:sp>
      <p:sp>
        <p:nvSpPr>
          <p:cNvPr id="36" name="Oval 35">
            <a:extLst>
              <a:ext uri="{FF2B5EF4-FFF2-40B4-BE49-F238E27FC236}">
                <a16:creationId xmlns:a16="http://schemas.microsoft.com/office/drawing/2014/main" id="{50F77785-683C-D747-B88B-128C7799ADDD}"/>
              </a:ext>
            </a:extLst>
          </p:cNvPr>
          <p:cNvSpPr/>
          <p:nvPr/>
        </p:nvSpPr>
        <p:spPr bwMode="gray">
          <a:xfrm>
            <a:off x="8029118" y="5259325"/>
            <a:ext cx="1408176" cy="1408176"/>
          </a:xfrm>
          <a:prstGeom prst="ellipse">
            <a:avLst/>
          </a:prstGeom>
          <a:solidFill>
            <a:schemeClr val="tx2">
              <a:lumMod val="60000"/>
              <a:lumOff val="40000"/>
            </a:schemeClr>
          </a:solid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defTabSz="914203">
              <a:lnSpc>
                <a:spcPct val="85000"/>
              </a:lnSpc>
            </a:pPr>
            <a:r>
              <a:rPr lang="en-US" sz="1167" b="1" kern="0" dirty="0">
                <a:solidFill>
                  <a:srgbClr val="FFFFFF"/>
                </a:solidFill>
                <a:cs typeface="Calibri"/>
              </a:rPr>
              <a:t>Full</a:t>
            </a:r>
            <a:br>
              <a:rPr lang="en-US" sz="1167" b="1" kern="0" dirty="0">
                <a:solidFill>
                  <a:srgbClr val="FFFFFF"/>
                </a:solidFill>
                <a:cs typeface="Calibri"/>
              </a:rPr>
            </a:br>
            <a:r>
              <a:rPr lang="en-US" sz="1167" b="1" kern="0" dirty="0">
                <a:solidFill>
                  <a:srgbClr val="FFFFFF"/>
                </a:solidFill>
                <a:cs typeface="Calibri"/>
              </a:rPr>
              <a:t>Nutanix &amp;</a:t>
            </a:r>
          </a:p>
          <a:p>
            <a:pPr algn="ctr" defTabSz="914203">
              <a:lnSpc>
                <a:spcPct val="85000"/>
              </a:lnSpc>
            </a:pPr>
            <a:r>
              <a:rPr lang="en-US" sz="1167" b="1" kern="0" dirty="0">
                <a:solidFill>
                  <a:srgbClr val="FFFFFF"/>
                </a:solidFill>
                <a:cs typeface="Calibri"/>
              </a:rPr>
              <a:t> Veeam </a:t>
            </a:r>
          </a:p>
          <a:p>
            <a:pPr algn="ctr" defTabSz="914203">
              <a:lnSpc>
                <a:spcPct val="85000"/>
              </a:lnSpc>
            </a:pPr>
            <a:r>
              <a:rPr lang="en-US" sz="1167" b="1" kern="0" dirty="0">
                <a:solidFill>
                  <a:srgbClr val="FFFFFF"/>
                </a:solidFill>
                <a:cs typeface="Calibri"/>
              </a:rPr>
              <a:t>Support </a:t>
            </a:r>
          </a:p>
          <a:p>
            <a:pPr algn="ctr" defTabSz="914203">
              <a:lnSpc>
                <a:spcPct val="85000"/>
              </a:lnSpc>
            </a:pPr>
            <a:r>
              <a:rPr lang="en-US" sz="1167" b="1" kern="0" dirty="0">
                <a:solidFill>
                  <a:srgbClr val="FFFFFF"/>
                </a:solidFill>
                <a:cs typeface="Calibri"/>
              </a:rPr>
              <a:t>Entitlements</a:t>
            </a:r>
          </a:p>
        </p:txBody>
      </p:sp>
      <p:sp>
        <p:nvSpPr>
          <p:cNvPr id="37" name="Right Arrow 36">
            <a:extLst>
              <a:ext uri="{FF2B5EF4-FFF2-40B4-BE49-F238E27FC236}">
                <a16:creationId xmlns:a16="http://schemas.microsoft.com/office/drawing/2014/main" id="{86D7752A-2F2D-4448-A553-F368E8589115}"/>
              </a:ext>
            </a:extLst>
          </p:cNvPr>
          <p:cNvSpPr/>
          <p:nvPr/>
        </p:nvSpPr>
        <p:spPr>
          <a:xfrm rot="5400000">
            <a:off x="8426830" y="4762092"/>
            <a:ext cx="609600" cy="280217"/>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bg1"/>
              </a:solidFill>
            </a:endParaRPr>
          </a:p>
        </p:txBody>
      </p:sp>
      <p:sp>
        <p:nvSpPr>
          <p:cNvPr id="23" name="Right Arrow 28">
            <a:extLst>
              <a:ext uri="{FF2B5EF4-FFF2-40B4-BE49-F238E27FC236}">
                <a16:creationId xmlns:a16="http://schemas.microsoft.com/office/drawing/2014/main" id="{D836AF2A-E6ED-4146-90D0-4988EF98B5D1}"/>
              </a:ext>
            </a:extLst>
          </p:cNvPr>
          <p:cNvSpPr/>
          <p:nvPr/>
        </p:nvSpPr>
        <p:spPr>
          <a:xfrm rot="16200000">
            <a:off x="8482951" y="2269674"/>
            <a:ext cx="582898" cy="243480"/>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bg1"/>
              </a:solidFill>
            </a:endParaRPr>
          </a:p>
        </p:txBody>
      </p:sp>
      <p:sp>
        <p:nvSpPr>
          <p:cNvPr id="8" name="TextBox 7">
            <a:extLst>
              <a:ext uri="{FF2B5EF4-FFF2-40B4-BE49-F238E27FC236}">
                <a16:creationId xmlns:a16="http://schemas.microsoft.com/office/drawing/2014/main" id="{78BB61CF-9369-459D-B22E-C7613AF0A294}"/>
              </a:ext>
            </a:extLst>
          </p:cNvPr>
          <p:cNvSpPr txBox="1"/>
          <p:nvPr/>
        </p:nvSpPr>
        <p:spPr>
          <a:xfrm>
            <a:off x="349816" y="1651000"/>
            <a:ext cx="5461000" cy="3401700"/>
          </a:xfrm>
          <a:prstGeom prst="rect">
            <a:avLst/>
          </a:prstGeom>
          <a:noFill/>
        </p:spPr>
        <p:txBody>
          <a:bodyPr wrap="square" rtlCol="0">
            <a:spAutoFit/>
          </a:bodyPr>
          <a:lstStyle/>
          <a:p>
            <a:r>
              <a:rPr lang="en-US" sz="1667" dirty="0"/>
              <a:t>Frequently Asked Question: </a:t>
            </a:r>
            <a:r>
              <a:rPr lang="en-US" sz="1667" i="1" dirty="0">
                <a:solidFill>
                  <a:schemeClr val="accent1"/>
                </a:solidFill>
              </a:rPr>
              <a:t>What happens if the customer already has existing Veeam licenses?</a:t>
            </a:r>
          </a:p>
          <a:p>
            <a:endParaRPr lang="en-US" sz="1667" i="1" dirty="0">
              <a:solidFill>
                <a:schemeClr val="accent1"/>
              </a:solidFill>
            </a:endParaRPr>
          </a:p>
          <a:p>
            <a:endParaRPr lang="en-US" sz="1667" dirty="0"/>
          </a:p>
          <a:p>
            <a:pPr marL="285739" indent="-285739">
              <a:buFont typeface="Arial" panose="020B0604020202020204" pitchFamily="34" charset="0"/>
              <a:buChar char="•"/>
            </a:pPr>
            <a:r>
              <a:rPr lang="en-US" sz="1667" dirty="0"/>
              <a:t>The Veeam licenses are Veeam Universal Licensing, Enterprise Plus level – Veeam’s highest licensing tier</a:t>
            </a:r>
          </a:p>
          <a:p>
            <a:pPr marL="285739" indent="-285739">
              <a:buFont typeface="Arial" panose="020B0604020202020204" pitchFamily="34" charset="0"/>
              <a:buChar char="•"/>
            </a:pPr>
            <a:endParaRPr lang="en-US" sz="1667" dirty="0"/>
          </a:p>
          <a:p>
            <a:pPr marL="285739" indent="-285739">
              <a:buFont typeface="Arial" panose="020B0604020202020204" pitchFamily="34" charset="0"/>
              <a:buChar char="•"/>
            </a:pPr>
            <a:r>
              <a:rPr lang="en-US" sz="1667" dirty="0"/>
              <a:t>Customer can transfer their existing Veeam licenses to the Nutanix Mine </a:t>
            </a:r>
            <a:r>
              <a:rPr lang="en-US" sz="1667" i="1" dirty="0"/>
              <a:t>with Veeam</a:t>
            </a:r>
            <a:r>
              <a:rPr lang="en-US" sz="1667" dirty="0"/>
              <a:t> solution i.e. </a:t>
            </a:r>
            <a:r>
              <a:rPr lang="en-US" sz="1667" i="1" dirty="0">
                <a:solidFill>
                  <a:schemeClr val="accent1"/>
                </a:solidFill>
              </a:rPr>
              <a:t>There will be an option to purchase the Nutanix Mine solution without Veeam licenses.</a:t>
            </a:r>
            <a:br>
              <a:rPr lang="en-US" sz="1667" i="1" dirty="0">
                <a:solidFill>
                  <a:schemeClr val="accent1"/>
                </a:solidFill>
              </a:rPr>
            </a:br>
            <a:endParaRPr lang="en-US" sz="1667" i="1" dirty="0">
              <a:solidFill>
                <a:schemeClr val="accent1"/>
              </a:solidFill>
            </a:endParaRPr>
          </a:p>
          <a:p>
            <a:pPr algn="l"/>
            <a:endParaRPr lang="en-US" sz="1500" dirty="0">
              <a:latin typeface="Gotham Rounded Book" pitchFamily="2" charset="0"/>
            </a:endParaRPr>
          </a:p>
        </p:txBody>
      </p:sp>
      <p:sp>
        <p:nvSpPr>
          <p:cNvPr id="17" name="Oval 16">
            <a:extLst>
              <a:ext uri="{FF2B5EF4-FFF2-40B4-BE49-F238E27FC236}">
                <a16:creationId xmlns:a16="http://schemas.microsoft.com/office/drawing/2014/main" id="{68983E4B-72E9-4979-9978-4C40C35A6F62}"/>
              </a:ext>
            </a:extLst>
          </p:cNvPr>
          <p:cNvSpPr/>
          <p:nvPr/>
        </p:nvSpPr>
        <p:spPr bwMode="gray">
          <a:xfrm>
            <a:off x="6246932" y="4579158"/>
            <a:ext cx="1408176" cy="1408176"/>
          </a:xfrm>
          <a:prstGeom prst="ellipse">
            <a:avLst/>
          </a:prstGeom>
          <a:solidFill>
            <a:schemeClr val="tx2">
              <a:lumMod val="60000"/>
              <a:lumOff val="40000"/>
            </a:schemeClr>
          </a:solid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defTabSz="914203">
              <a:lnSpc>
                <a:spcPct val="85000"/>
              </a:lnSpc>
            </a:pPr>
            <a:r>
              <a:rPr lang="en-US" sz="1167" b="1" kern="0" dirty="0">
                <a:solidFill>
                  <a:srgbClr val="FFFFFF"/>
                </a:solidFill>
                <a:cs typeface="Calibri"/>
              </a:rPr>
              <a:t>Completely</a:t>
            </a:r>
            <a:br>
              <a:rPr lang="en-US" sz="1167" b="1" kern="0" dirty="0">
                <a:solidFill>
                  <a:srgbClr val="FFFFFF"/>
                </a:solidFill>
                <a:cs typeface="Calibri"/>
              </a:rPr>
            </a:br>
            <a:r>
              <a:rPr lang="en-US" sz="1167" b="1" kern="0" dirty="0">
                <a:solidFill>
                  <a:srgbClr val="FFFFFF"/>
                </a:solidFill>
                <a:cs typeface="Calibri"/>
              </a:rPr>
              <a:t>Automated</a:t>
            </a:r>
            <a:br>
              <a:rPr lang="en-US" sz="1167" b="1" kern="0" dirty="0">
                <a:solidFill>
                  <a:srgbClr val="FFFFFF"/>
                </a:solidFill>
                <a:cs typeface="Calibri"/>
              </a:rPr>
            </a:br>
            <a:r>
              <a:rPr lang="en-US" sz="1167" b="1" kern="0" dirty="0">
                <a:solidFill>
                  <a:srgbClr val="FFFFFF"/>
                </a:solidFill>
                <a:cs typeface="Calibri"/>
              </a:rPr>
              <a:t>Install &amp; </a:t>
            </a:r>
            <a:br>
              <a:rPr lang="en-US" sz="1167" b="1" kern="0" dirty="0">
                <a:solidFill>
                  <a:srgbClr val="FFFFFF"/>
                </a:solidFill>
                <a:cs typeface="Calibri"/>
              </a:rPr>
            </a:br>
            <a:r>
              <a:rPr lang="en-US" sz="1167" b="1" kern="0" dirty="0">
                <a:solidFill>
                  <a:srgbClr val="FFFFFF"/>
                </a:solidFill>
                <a:cs typeface="Calibri"/>
              </a:rPr>
              <a:t>Configuration</a:t>
            </a:r>
          </a:p>
        </p:txBody>
      </p:sp>
      <p:sp>
        <p:nvSpPr>
          <p:cNvPr id="18" name="Right Arrow 33">
            <a:extLst>
              <a:ext uri="{FF2B5EF4-FFF2-40B4-BE49-F238E27FC236}">
                <a16:creationId xmlns:a16="http://schemas.microsoft.com/office/drawing/2014/main" id="{098A8B3D-B367-44AB-A39B-1EE423C83132}"/>
              </a:ext>
            </a:extLst>
          </p:cNvPr>
          <p:cNvSpPr/>
          <p:nvPr/>
        </p:nvSpPr>
        <p:spPr>
          <a:xfrm rot="8142501">
            <a:off x="7424814" y="4375129"/>
            <a:ext cx="609600" cy="280217"/>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bg1"/>
              </a:solidFill>
            </a:endParaRPr>
          </a:p>
        </p:txBody>
      </p:sp>
      <p:sp>
        <p:nvSpPr>
          <p:cNvPr id="19" name="Title 3">
            <a:extLst>
              <a:ext uri="{FF2B5EF4-FFF2-40B4-BE49-F238E27FC236}">
                <a16:creationId xmlns:a16="http://schemas.microsoft.com/office/drawing/2014/main" id="{0305FC89-C736-4AC3-A32F-BFFD8B66CAC6}"/>
              </a:ext>
            </a:extLst>
          </p:cNvPr>
          <p:cNvSpPr>
            <a:spLocks noGrp="1"/>
          </p:cNvSpPr>
          <p:nvPr>
            <p:ph type="title"/>
          </p:nvPr>
        </p:nvSpPr>
        <p:spPr>
          <a:xfrm>
            <a:off x="609600" y="387148"/>
            <a:ext cx="10698480" cy="615553"/>
          </a:xfrm>
        </p:spPr>
        <p:txBody>
          <a:bodyPr/>
          <a:lstStyle/>
          <a:p>
            <a:r>
              <a:rPr lang="en-US" dirty="0">
                <a:ea typeface="Tahoma" panose="020B0604030504040204" pitchFamily="34" charset="0"/>
                <a:cs typeface="Tahoma" panose="020B0604030504040204" pitchFamily="34" charset="0"/>
              </a:rPr>
              <a:t>Nutanix Mine </a:t>
            </a:r>
            <a:r>
              <a:rPr lang="en-US" i="1" dirty="0">
                <a:ea typeface="Tahoma" panose="020B0604030504040204" pitchFamily="34" charset="0"/>
                <a:cs typeface="Tahoma" panose="020B0604030504040204" pitchFamily="34" charset="0"/>
              </a:rPr>
              <a:t>with Veeam</a:t>
            </a:r>
            <a:endParaRPr lang="en-US" dirty="0"/>
          </a:p>
        </p:txBody>
      </p:sp>
    </p:spTree>
    <p:extLst>
      <p:ext uri="{BB962C8B-B14F-4D97-AF65-F5344CB8AC3E}">
        <p14:creationId xmlns:p14="http://schemas.microsoft.com/office/powerpoint/2010/main" val="341320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7" grpId="0" animBg="1"/>
      <p:bldP spid="11" grpId="0" animBg="1"/>
      <p:bldP spid="33" grpId="0" animBg="1"/>
      <p:bldP spid="25" grpId="0" animBg="1"/>
      <p:bldP spid="27" grpId="0" animBg="1"/>
      <p:bldP spid="29" grpId="0" animBg="1"/>
      <p:bldP spid="30" grpId="0" animBg="1"/>
      <p:bldP spid="34" grpId="0" animBg="1"/>
      <p:bldP spid="36" grpId="0" animBg="1"/>
      <p:bldP spid="37" grpId="0" animBg="1"/>
      <p:bldP spid="23" grpId="0" animBg="1"/>
      <p:bldP spid="8" grpId="0"/>
      <p:bldP spid="17" grpId="0" animBg="1"/>
      <p:bldP spid="1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4.3|1.7"/>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fault Theme">
  <a:themeElements>
    <a:clrScheme name="Nutanix NEW Color">
      <a:dk1>
        <a:srgbClr val="1E1E1E"/>
      </a:dk1>
      <a:lt1>
        <a:sysClr val="window" lastClr="FFFFFF"/>
      </a:lt1>
      <a:dk2>
        <a:srgbClr val="4D4D4E"/>
      </a:dk2>
      <a:lt2>
        <a:srgbClr val="034EA2"/>
      </a:lt2>
      <a:accent1>
        <a:srgbClr val="B0D235"/>
      </a:accent1>
      <a:accent2>
        <a:srgbClr val="4379BD"/>
      </a:accent2>
      <a:accent3>
        <a:srgbClr val="F4B321"/>
      </a:accent3>
      <a:accent4>
        <a:srgbClr val="F36D21"/>
      </a:accent4>
      <a:accent5>
        <a:srgbClr val="02B3E2"/>
      </a:accent5>
      <a:accent6>
        <a:srgbClr val="6560AB"/>
      </a:accent6>
      <a:hlink>
        <a:srgbClr val="032177"/>
      </a:hlink>
      <a:folHlink>
        <a:srgbClr val="C84A01"/>
      </a:folHlink>
    </a:clrScheme>
    <a:fontScheme name="Custom 181">
      <a:majorFont>
        <a:latin typeface="Gotham Rounded Light"/>
        <a:ea typeface=""/>
        <a:cs typeface=""/>
      </a:majorFont>
      <a:minorFont>
        <a:latin typeface="Gotha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2BD63F4A-A323-044E-A71E-E62EB4F68EF4}" vid="{D72EAA88-5EE8-B147-B749-BC83A36182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3274</TotalTime>
  <Words>1685</Words>
  <Application>Microsoft Office PowerPoint</Application>
  <PresentationFormat>Widescreen</PresentationFormat>
  <Paragraphs>301</Paragraphs>
  <Slides>18</Slides>
  <Notes>13</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33" baseType="lpstr">
      <vt:lpstr>Arial</vt:lpstr>
      <vt:lpstr>Avenir Book</vt:lpstr>
      <vt:lpstr>Calibri</vt:lpstr>
      <vt:lpstr>Courier New</vt:lpstr>
      <vt:lpstr>FreightSansLFPro</vt:lpstr>
      <vt:lpstr>Gotham Light</vt:lpstr>
      <vt:lpstr>Gotham Medium</vt:lpstr>
      <vt:lpstr>Gotham Rounded Book</vt:lpstr>
      <vt:lpstr>Gotham Rounded Light</vt:lpstr>
      <vt:lpstr>Gotham Rounded Medium</vt:lpstr>
      <vt:lpstr>Noto Symbol</vt:lpstr>
      <vt:lpstr>Tahoma</vt:lpstr>
      <vt:lpstr>Wingdings</vt:lpstr>
      <vt:lpstr>Default Theme</vt:lpstr>
      <vt:lpstr>think-cell Slide</vt:lpstr>
      <vt:lpstr>Nutanix Mine with Veeam  “Secondary Storage Simplified”</vt:lpstr>
      <vt:lpstr>Backup Pain Points</vt:lpstr>
      <vt:lpstr>Top Areas of Concern  for Enterprise Backup</vt:lpstr>
      <vt:lpstr>Traditional Backup Environments Are Complex</vt:lpstr>
      <vt:lpstr>PowerPoint Presentation</vt:lpstr>
      <vt:lpstr>Nutanix Mine with Veeam</vt:lpstr>
      <vt:lpstr>Value Proposition for Customers</vt:lpstr>
      <vt:lpstr>Nutanix Mine with Veeam Architecture </vt:lpstr>
      <vt:lpstr>Nutanix Mine with Veeam</vt:lpstr>
      <vt:lpstr>Platform Integration</vt:lpstr>
      <vt:lpstr>Nutanix Mine with Veeam Configurations</vt:lpstr>
      <vt:lpstr>Ease of Procurement &amp; Deployment</vt:lpstr>
      <vt:lpstr>Nutanix Mine with Veeam Dashboard</vt:lpstr>
      <vt:lpstr>Customer Quotes…</vt:lpstr>
      <vt:lpstr>Availability</vt:lpstr>
      <vt:lpstr>Summary</vt:lpstr>
      <vt:lpstr>For More Information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Mayank Gupta</dc:creator>
  <cp:lastModifiedBy>Brian Maher</cp:lastModifiedBy>
  <cp:revision>116</cp:revision>
  <dcterms:created xsi:type="dcterms:W3CDTF">2019-03-01T01:03:05Z</dcterms:created>
  <dcterms:modified xsi:type="dcterms:W3CDTF">2019-11-14T18:17:36Z</dcterms:modified>
</cp:coreProperties>
</file>